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78" r:id="rId7"/>
    <p:sldId id="260" r:id="rId8"/>
    <p:sldId id="270" r:id="rId9"/>
    <p:sldId id="262" r:id="rId10"/>
    <p:sldId id="276" r:id="rId11"/>
    <p:sldId id="264" r:id="rId12"/>
    <p:sldId id="263" r:id="rId13"/>
    <p:sldId id="265" r:id="rId14"/>
    <p:sldId id="266" r:id="rId15"/>
    <p:sldId id="267" r:id="rId16"/>
    <p:sldId id="273" r:id="rId17"/>
    <p:sldId id="277" r:id="rId18"/>
    <p:sldId id="26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294BB-87F1-450D-83FB-E2757D0965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76DA578-3477-487E-8F6B-C7865D40B210}">
      <dgm:prSet/>
      <dgm:spPr/>
      <dgm:t>
        <a:bodyPr/>
        <a:lstStyle/>
        <a:p>
          <a:r>
            <a:rPr lang="en-US" dirty="0"/>
            <a:t>Being motivated to write</a:t>
          </a:r>
        </a:p>
      </dgm:t>
    </dgm:pt>
    <dgm:pt modelId="{EB39CDBB-D480-4C49-8840-202BD8A79E2C}" type="parTrans" cxnId="{7EAC887B-D459-4663-BEA3-BCCD9FAA6478}">
      <dgm:prSet/>
      <dgm:spPr/>
      <dgm:t>
        <a:bodyPr/>
        <a:lstStyle/>
        <a:p>
          <a:endParaRPr lang="en-US"/>
        </a:p>
      </dgm:t>
    </dgm:pt>
    <dgm:pt modelId="{D61D6AC7-9BEB-4B5C-A884-1C6975432C80}" type="sibTrans" cxnId="{7EAC887B-D459-4663-BEA3-BCCD9FAA6478}">
      <dgm:prSet/>
      <dgm:spPr/>
      <dgm:t>
        <a:bodyPr/>
        <a:lstStyle/>
        <a:p>
          <a:endParaRPr lang="en-US"/>
        </a:p>
      </dgm:t>
    </dgm:pt>
    <dgm:pt modelId="{4CE8C04B-BD1E-4F1B-A583-11E41137EE10}">
      <dgm:prSet/>
      <dgm:spPr/>
      <dgm:t>
        <a:bodyPr/>
        <a:lstStyle/>
        <a:p>
          <a:r>
            <a:rPr lang="en-US" dirty="0"/>
            <a:t>Getting ideas together</a:t>
          </a:r>
        </a:p>
      </dgm:t>
    </dgm:pt>
    <dgm:pt modelId="{00BAF2A3-2B2E-4C40-997C-A2E74191AC71}" type="parTrans" cxnId="{D1DE2D09-653D-4E13-9971-4C862956190F}">
      <dgm:prSet/>
      <dgm:spPr/>
      <dgm:t>
        <a:bodyPr/>
        <a:lstStyle/>
        <a:p>
          <a:endParaRPr lang="en-US"/>
        </a:p>
      </dgm:t>
    </dgm:pt>
    <dgm:pt modelId="{FEB754E9-A0B8-4202-8458-090728A63285}" type="sibTrans" cxnId="{D1DE2D09-653D-4E13-9971-4C862956190F}">
      <dgm:prSet/>
      <dgm:spPr/>
      <dgm:t>
        <a:bodyPr/>
        <a:lstStyle/>
        <a:p>
          <a:endParaRPr lang="en-US"/>
        </a:p>
      </dgm:t>
    </dgm:pt>
    <dgm:pt modelId="{B863EA61-0CFB-4FB5-9012-204ABC7EFE5B}">
      <dgm:prSet/>
      <dgm:spPr/>
      <dgm:t>
        <a:bodyPr/>
        <a:lstStyle/>
        <a:p>
          <a:r>
            <a:rPr lang="en-US"/>
            <a:t>Planning and outlining</a:t>
          </a:r>
        </a:p>
      </dgm:t>
    </dgm:pt>
    <dgm:pt modelId="{E9C21598-BD29-471F-A28E-7438FD43BAF8}" type="parTrans" cxnId="{62E08931-FA35-41FE-8E93-78D6F273C10A}">
      <dgm:prSet/>
      <dgm:spPr/>
      <dgm:t>
        <a:bodyPr/>
        <a:lstStyle/>
        <a:p>
          <a:endParaRPr lang="en-US"/>
        </a:p>
      </dgm:t>
    </dgm:pt>
    <dgm:pt modelId="{749F3FE7-E0B8-4388-A343-D8E759DE193C}" type="sibTrans" cxnId="{62E08931-FA35-41FE-8E93-78D6F273C10A}">
      <dgm:prSet/>
      <dgm:spPr/>
      <dgm:t>
        <a:bodyPr/>
        <a:lstStyle/>
        <a:p>
          <a:endParaRPr lang="en-US"/>
        </a:p>
      </dgm:t>
    </dgm:pt>
    <dgm:pt modelId="{E802EEA6-0605-4F46-97DD-7D3828172B4F}">
      <dgm:prSet/>
      <dgm:spPr/>
      <dgm:t>
        <a:bodyPr/>
        <a:lstStyle/>
        <a:p>
          <a:r>
            <a:rPr lang="en-US"/>
            <a:t>Making notes</a:t>
          </a:r>
        </a:p>
      </dgm:t>
    </dgm:pt>
    <dgm:pt modelId="{B1DA2966-661E-422D-8A68-DECED57DAA25}" type="parTrans" cxnId="{727151AD-0C37-450E-9C3E-6CE992C43C94}">
      <dgm:prSet/>
      <dgm:spPr/>
      <dgm:t>
        <a:bodyPr/>
        <a:lstStyle/>
        <a:p>
          <a:endParaRPr lang="en-US"/>
        </a:p>
      </dgm:t>
    </dgm:pt>
    <dgm:pt modelId="{A5CFA94A-D642-41D6-85AE-1496EF65B301}" type="sibTrans" cxnId="{727151AD-0C37-450E-9C3E-6CE992C43C94}">
      <dgm:prSet/>
      <dgm:spPr/>
      <dgm:t>
        <a:bodyPr/>
        <a:lstStyle/>
        <a:p>
          <a:endParaRPr lang="en-US"/>
        </a:p>
      </dgm:t>
    </dgm:pt>
    <dgm:pt modelId="{0BB137DE-BA91-407C-8E2D-128F55647C3B}">
      <dgm:prSet/>
      <dgm:spPr/>
      <dgm:t>
        <a:bodyPr/>
        <a:lstStyle/>
        <a:p>
          <a:r>
            <a:rPr lang="en-US"/>
            <a:t>Making a first draft</a:t>
          </a:r>
        </a:p>
      </dgm:t>
    </dgm:pt>
    <dgm:pt modelId="{0D61D9A3-C520-4CA3-8D64-D3683FA5C487}" type="parTrans" cxnId="{D415EF1B-4C26-49C0-996E-EB5CCB341161}">
      <dgm:prSet/>
      <dgm:spPr/>
      <dgm:t>
        <a:bodyPr/>
        <a:lstStyle/>
        <a:p>
          <a:endParaRPr lang="en-US"/>
        </a:p>
      </dgm:t>
    </dgm:pt>
    <dgm:pt modelId="{2161BC1E-BDED-4724-BFCA-A7A0738DADE1}" type="sibTrans" cxnId="{D415EF1B-4C26-49C0-996E-EB5CCB341161}">
      <dgm:prSet/>
      <dgm:spPr/>
      <dgm:t>
        <a:bodyPr/>
        <a:lstStyle/>
        <a:p>
          <a:endParaRPr lang="en-US"/>
        </a:p>
      </dgm:t>
    </dgm:pt>
    <dgm:pt modelId="{AF01169A-9442-4284-8224-C1A5FE16AFC5}">
      <dgm:prSet/>
      <dgm:spPr/>
      <dgm:t>
        <a:bodyPr/>
        <a:lstStyle/>
        <a:p>
          <a:r>
            <a:rPr lang="en-US"/>
            <a:t>Revising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planning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redrafting </a:t>
          </a:r>
        </a:p>
      </dgm:t>
    </dgm:pt>
    <dgm:pt modelId="{CF35DBD6-398A-4290-A0AB-81059ACCD250}" type="parTrans" cxnId="{A02A28C3-DCA7-4A6C-A297-922B7A4490B7}">
      <dgm:prSet/>
      <dgm:spPr/>
      <dgm:t>
        <a:bodyPr/>
        <a:lstStyle/>
        <a:p>
          <a:endParaRPr lang="en-US"/>
        </a:p>
      </dgm:t>
    </dgm:pt>
    <dgm:pt modelId="{8CC786CA-FA39-4171-8CE0-E58B290BE361}" type="sibTrans" cxnId="{A02A28C3-DCA7-4A6C-A297-922B7A4490B7}">
      <dgm:prSet/>
      <dgm:spPr/>
      <dgm:t>
        <a:bodyPr/>
        <a:lstStyle/>
        <a:p>
          <a:endParaRPr lang="en-US"/>
        </a:p>
      </dgm:t>
    </dgm:pt>
    <dgm:pt modelId="{608FE768-C4CE-492A-8608-E45603C8D78E}">
      <dgm:prSet/>
      <dgm:spPr/>
      <dgm:t>
        <a:bodyPr/>
        <a:lstStyle/>
        <a:p>
          <a:r>
            <a:rPr lang="en-US"/>
            <a:t>Editing and getting ready for publication</a:t>
          </a:r>
        </a:p>
      </dgm:t>
    </dgm:pt>
    <dgm:pt modelId="{1513A67F-CBEA-4F56-A043-E6E7812C82BE}" type="parTrans" cxnId="{CDE5D38D-A777-4984-8284-1B2152336E5E}">
      <dgm:prSet/>
      <dgm:spPr/>
      <dgm:t>
        <a:bodyPr/>
        <a:lstStyle/>
        <a:p>
          <a:endParaRPr lang="en-US"/>
        </a:p>
      </dgm:t>
    </dgm:pt>
    <dgm:pt modelId="{FF2B4741-C78E-4235-AE17-3EDD7EA51E5E}" type="sibTrans" cxnId="{CDE5D38D-A777-4984-8284-1B2152336E5E}">
      <dgm:prSet/>
      <dgm:spPr/>
      <dgm:t>
        <a:bodyPr/>
        <a:lstStyle/>
        <a:p>
          <a:endParaRPr lang="en-US"/>
        </a:p>
      </dgm:t>
    </dgm:pt>
    <dgm:pt modelId="{3F8AF1C5-8598-764D-BA69-EE660BEE4124}" type="pres">
      <dgm:prSet presAssocID="{C06294BB-87F1-450D-83FB-E2757D096548}" presName="Name0" presStyleCnt="0">
        <dgm:presLayoutVars>
          <dgm:dir/>
          <dgm:resizeHandles val="exact"/>
        </dgm:presLayoutVars>
      </dgm:prSet>
      <dgm:spPr/>
    </dgm:pt>
    <dgm:pt modelId="{C689A07A-68BE-FD44-9E29-ACD1F94DD7C5}" type="pres">
      <dgm:prSet presAssocID="{576DA578-3477-487E-8F6B-C7865D40B210}" presName="node" presStyleLbl="node1" presStyleIdx="0" presStyleCnt="7">
        <dgm:presLayoutVars>
          <dgm:bulletEnabled val="1"/>
        </dgm:presLayoutVars>
      </dgm:prSet>
      <dgm:spPr/>
    </dgm:pt>
    <dgm:pt modelId="{D469B53B-7F0F-5B4B-A6E2-6B4D97F40A2C}" type="pres">
      <dgm:prSet presAssocID="{D61D6AC7-9BEB-4B5C-A884-1C6975432C80}" presName="sibTrans" presStyleLbl="sibTrans1D1" presStyleIdx="0" presStyleCnt="6"/>
      <dgm:spPr/>
    </dgm:pt>
    <dgm:pt modelId="{30C59F34-26A8-7140-B79F-AFCC01B5DB43}" type="pres">
      <dgm:prSet presAssocID="{D61D6AC7-9BEB-4B5C-A884-1C6975432C80}" presName="connectorText" presStyleLbl="sibTrans1D1" presStyleIdx="0" presStyleCnt="6"/>
      <dgm:spPr/>
    </dgm:pt>
    <dgm:pt modelId="{448C7A9E-7ED8-7D40-8A6F-568364A9E841}" type="pres">
      <dgm:prSet presAssocID="{4CE8C04B-BD1E-4F1B-A583-11E41137EE10}" presName="node" presStyleLbl="node1" presStyleIdx="1" presStyleCnt="7">
        <dgm:presLayoutVars>
          <dgm:bulletEnabled val="1"/>
        </dgm:presLayoutVars>
      </dgm:prSet>
      <dgm:spPr/>
    </dgm:pt>
    <dgm:pt modelId="{CFB50DE5-30B0-464C-B509-B388903A3F8E}" type="pres">
      <dgm:prSet presAssocID="{FEB754E9-A0B8-4202-8458-090728A63285}" presName="sibTrans" presStyleLbl="sibTrans1D1" presStyleIdx="1" presStyleCnt="6"/>
      <dgm:spPr/>
    </dgm:pt>
    <dgm:pt modelId="{BDC1816C-8447-DB47-9FD3-7C144EBD283D}" type="pres">
      <dgm:prSet presAssocID="{FEB754E9-A0B8-4202-8458-090728A63285}" presName="connectorText" presStyleLbl="sibTrans1D1" presStyleIdx="1" presStyleCnt="6"/>
      <dgm:spPr/>
    </dgm:pt>
    <dgm:pt modelId="{B3987539-4D7C-7447-A221-F2A0C34AB7D3}" type="pres">
      <dgm:prSet presAssocID="{B863EA61-0CFB-4FB5-9012-204ABC7EFE5B}" presName="node" presStyleLbl="node1" presStyleIdx="2" presStyleCnt="7">
        <dgm:presLayoutVars>
          <dgm:bulletEnabled val="1"/>
        </dgm:presLayoutVars>
      </dgm:prSet>
      <dgm:spPr/>
    </dgm:pt>
    <dgm:pt modelId="{E49AE9A7-CF89-A14F-B5CC-C3A2FC67541A}" type="pres">
      <dgm:prSet presAssocID="{749F3FE7-E0B8-4388-A343-D8E759DE193C}" presName="sibTrans" presStyleLbl="sibTrans1D1" presStyleIdx="2" presStyleCnt="6"/>
      <dgm:spPr/>
    </dgm:pt>
    <dgm:pt modelId="{5F392E7F-391C-7B46-B263-B5F107808984}" type="pres">
      <dgm:prSet presAssocID="{749F3FE7-E0B8-4388-A343-D8E759DE193C}" presName="connectorText" presStyleLbl="sibTrans1D1" presStyleIdx="2" presStyleCnt="6"/>
      <dgm:spPr/>
    </dgm:pt>
    <dgm:pt modelId="{527429E0-1BD0-7F44-9B33-9A9F2B4D5EEE}" type="pres">
      <dgm:prSet presAssocID="{E802EEA6-0605-4F46-97DD-7D3828172B4F}" presName="node" presStyleLbl="node1" presStyleIdx="3" presStyleCnt="7">
        <dgm:presLayoutVars>
          <dgm:bulletEnabled val="1"/>
        </dgm:presLayoutVars>
      </dgm:prSet>
      <dgm:spPr/>
    </dgm:pt>
    <dgm:pt modelId="{DC75AB3E-5278-0D4C-8D5C-083CFBA117E5}" type="pres">
      <dgm:prSet presAssocID="{A5CFA94A-D642-41D6-85AE-1496EF65B301}" presName="sibTrans" presStyleLbl="sibTrans1D1" presStyleIdx="3" presStyleCnt="6"/>
      <dgm:spPr/>
    </dgm:pt>
    <dgm:pt modelId="{923F6838-C982-9A40-864D-4A32B7F249CE}" type="pres">
      <dgm:prSet presAssocID="{A5CFA94A-D642-41D6-85AE-1496EF65B301}" presName="connectorText" presStyleLbl="sibTrans1D1" presStyleIdx="3" presStyleCnt="6"/>
      <dgm:spPr/>
    </dgm:pt>
    <dgm:pt modelId="{D6A87547-3634-2545-B08D-E81F73B36C19}" type="pres">
      <dgm:prSet presAssocID="{0BB137DE-BA91-407C-8E2D-128F55647C3B}" presName="node" presStyleLbl="node1" presStyleIdx="4" presStyleCnt="7">
        <dgm:presLayoutVars>
          <dgm:bulletEnabled val="1"/>
        </dgm:presLayoutVars>
      </dgm:prSet>
      <dgm:spPr/>
    </dgm:pt>
    <dgm:pt modelId="{1C7AE2C4-93EF-D146-86FA-1366BFB1E78A}" type="pres">
      <dgm:prSet presAssocID="{2161BC1E-BDED-4724-BFCA-A7A0738DADE1}" presName="sibTrans" presStyleLbl="sibTrans1D1" presStyleIdx="4" presStyleCnt="6"/>
      <dgm:spPr/>
    </dgm:pt>
    <dgm:pt modelId="{56D3185C-9627-0C4D-BEF4-F390A842BF5E}" type="pres">
      <dgm:prSet presAssocID="{2161BC1E-BDED-4724-BFCA-A7A0738DADE1}" presName="connectorText" presStyleLbl="sibTrans1D1" presStyleIdx="4" presStyleCnt="6"/>
      <dgm:spPr/>
    </dgm:pt>
    <dgm:pt modelId="{29B18951-5940-FE42-8888-AE8F9A1F9E9D}" type="pres">
      <dgm:prSet presAssocID="{AF01169A-9442-4284-8224-C1A5FE16AFC5}" presName="node" presStyleLbl="node1" presStyleIdx="5" presStyleCnt="7">
        <dgm:presLayoutVars>
          <dgm:bulletEnabled val="1"/>
        </dgm:presLayoutVars>
      </dgm:prSet>
      <dgm:spPr/>
    </dgm:pt>
    <dgm:pt modelId="{5159B03B-5502-AE40-93E6-EB8662B8D3E3}" type="pres">
      <dgm:prSet presAssocID="{8CC786CA-FA39-4171-8CE0-E58B290BE361}" presName="sibTrans" presStyleLbl="sibTrans1D1" presStyleIdx="5" presStyleCnt="6"/>
      <dgm:spPr/>
    </dgm:pt>
    <dgm:pt modelId="{9ECDB01B-4D53-574A-8E88-936E2BA7138C}" type="pres">
      <dgm:prSet presAssocID="{8CC786CA-FA39-4171-8CE0-E58B290BE361}" presName="connectorText" presStyleLbl="sibTrans1D1" presStyleIdx="5" presStyleCnt="6"/>
      <dgm:spPr/>
    </dgm:pt>
    <dgm:pt modelId="{8C7E8C1C-2B0A-B746-9379-474859E40792}" type="pres">
      <dgm:prSet presAssocID="{608FE768-C4CE-492A-8608-E45603C8D78E}" presName="node" presStyleLbl="node1" presStyleIdx="6" presStyleCnt="7">
        <dgm:presLayoutVars>
          <dgm:bulletEnabled val="1"/>
        </dgm:presLayoutVars>
      </dgm:prSet>
      <dgm:spPr/>
    </dgm:pt>
  </dgm:ptLst>
  <dgm:cxnLst>
    <dgm:cxn modelId="{D1DE2D09-653D-4E13-9971-4C862956190F}" srcId="{C06294BB-87F1-450D-83FB-E2757D096548}" destId="{4CE8C04B-BD1E-4F1B-A583-11E41137EE10}" srcOrd="1" destOrd="0" parTransId="{00BAF2A3-2B2E-4C40-997C-A2E74191AC71}" sibTransId="{FEB754E9-A0B8-4202-8458-090728A63285}"/>
    <dgm:cxn modelId="{F07F480D-005D-CF45-945B-F7F3F05C8CD1}" type="presOf" srcId="{0BB137DE-BA91-407C-8E2D-128F55647C3B}" destId="{D6A87547-3634-2545-B08D-E81F73B36C19}" srcOrd="0" destOrd="0" presId="urn:microsoft.com/office/officeart/2016/7/layout/RepeatingBendingProcessNew"/>
    <dgm:cxn modelId="{42FC7D0F-FF3C-6A49-936D-280D70025548}" type="presOf" srcId="{D61D6AC7-9BEB-4B5C-A884-1C6975432C80}" destId="{30C59F34-26A8-7140-B79F-AFCC01B5DB43}" srcOrd="1" destOrd="0" presId="urn:microsoft.com/office/officeart/2016/7/layout/RepeatingBendingProcessNew"/>
    <dgm:cxn modelId="{03974710-54EA-F943-99C0-4EAE4545D163}" type="presOf" srcId="{A5CFA94A-D642-41D6-85AE-1496EF65B301}" destId="{923F6838-C982-9A40-864D-4A32B7F249CE}" srcOrd="1" destOrd="0" presId="urn:microsoft.com/office/officeart/2016/7/layout/RepeatingBendingProcessNew"/>
    <dgm:cxn modelId="{D415EF1B-4C26-49C0-996E-EB5CCB341161}" srcId="{C06294BB-87F1-450D-83FB-E2757D096548}" destId="{0BB137DE-BA91-407C-8E2D-128F55647C3B}" srcOrd="4" destOrd="0" parTransId="{0D61D9A3-C520-4CA3-8D64-D3683FA5C487}" sibTransId="{2161BC1E-BDED-4724-BFCA-A7A0738DADE1}"/>
    <dgm:cxn modelId="{62E08931-FA35-41FE-8E93-78D6F273C10A}" srcId="{C06294BB-87F1-450D-83FB-E2757D096548}" destId="{B863EA61-0CFB-4FB5-9012-204ABC7EFE5B}" srcOrd="2" destOrd="0" parTransId="{E9C21598-BD29-471F-A28E-7438FD43BAF8}" sibTransId="{749F3FE7-E0B8-4388-A343-D8E759DE193C}"/>
    <dgm:cxn modelId="{17B37C3F-028F-BC47-A144-590D6B3E07C1}" type="presOf" srcId="{A5CFA94A-D642-41D6-85AE-1496EF65B301}" destId="{DC75AB3E-5278-0D4C-8D5C-083CFBA117E5}" srcOrd="0" destOrd="0" presId="urn:microsoft.com/office/officeart/2016/7/layout/RepeatingBendingProcessNew"/>
    <dgm:cxn modelId="{09733341-6101-0040-85D6-EC106590BEA7}" type="presOf" srcId="{608FE768-C4CE-492A-8608-E45603C8D78E}" destId="{8C7E8C1C-2B0A-B746-9379-474859E40792}" srcOrd="0" destOrd="0" presId="urn:microsoft.com/office/officeart/2016/7/layout/RepeatingBendingProcessNew"/>
    <dgm:cxn modelId="{47F7CB45-CE21-1048-8B9E-97C4D2A3A1DD}" type="presOf" srcId="{4CE8C04B-BD1E-4F1B-A583-11E41137EE10}" destId="{448C7A9E-7ED8-7D40-8A6F-568364A9E841}" srcOrd="0" destOrd="0" presId="urn:microsoft.com/office/officeart/2016/7/layout/RepeatingBendingProcessNew"/>
    <dgm:cxn modelId="{5E7BB44C-ED8B-EA43-97C8-ECF7D5C3FBE8}" type="presOf" srcId="{AF01169A-9442-4284-8224-C1A5FE16AFC5}" destId="{29B18951-5940-FE42-8888-AE8F9A1F9E9D}" srcOrd="0" destOrd="0" presId="urn:microsoft.com/office/officeart/2016/7/layout/RepeatingBendingProcessNew"/>
    <dgm:cxn modelId="{D2D2324F-CD59-7748-A776-AB24A822B3F3}" type="presOf" srcId="{8CC786CA-FA39-4171-8CE0-E58B290BE361}" destId="{5159B03B-5502-AE40-93E6-EB8662B8D3E3}" srcOrd="0" destOrd="0" presId="urn:microsoft.com/office/officeart/2016/7/layout/RepeatingBendingProcessNew"/>
    <dgm:cxn modelId="{2A6BEE56-E68A-894E-90F1-AC5F56EAD15A}" type="presOf" srcId="{749F3FE7-E0B8-4388-A343-D8E759DE193C}" destId="{E49AE9A7-CF89-A14F-B5CC-C3A2FC67541A}" srcOrd="0" destOrd="0" presId="urn:microsoft.com/office/officeart/2016/7/layout/RepeatingBendingProcessNew"/>
    <dgm:cxn modelId="{4335165B-25E5-3346-97DB-F851E7B3411C}" type="presOf" srcId="{D61D6AC7-9BEB-4B5C-A884-1C6975432C80}" destId="{D469B53B-7F0F-5B4B-A6E2-6B4D97F40A2C}" srcOrd="0" destOrd="0" presId="urn:microsoft.com/office/officeart/2016/7/layout/RepeatingBendingProcessNew"/>
    <dgm:cxn modelId="{3010AE7A-8133-4E47-9269-5678430A8BAE}" type="presOf" srcId="{FEB754E9-A0B8-4202-8458-090728A63285}" destId="{CFB50DE5-30B0-464C-B509-B388903A3F8E}" srcOrd="0" destOrd="0" presId="urn:microsoft.com/office/officeart/2016/7/layout/RepeatingBendingProcessNew"/>
    <dgm:cxn modelId="{7EAC887B-D459-4663-BEA3-BCCD9FAA6478}" srcId="{C06294BB-87F1-450D-83FB-E2757D096548}" destId="{576DA578-3477-487E-8F6B-C7865D40B210}" srcOrd="0" destOrd="0" parTransId="{EB39CDBB-D480-4C49-8840-202BD8A79E2C}" sibTransId="{D61D6AC7-9BEB-4B5C-A884-1C6975432C80}"/>
    <dgm:cxn modelId="{6DF74584-0182-6248-8E88-2728896A7654}" type="presOf" srcId="{FEB754E9-A0B8-4202-8458-090728A63285}" destId="{BDC1816C-8447-DB47-9FD3-7C144EBD283D}" srcOrd="1" destOrd="0" presId="urn:microsoft.com/office/officeart/2016/7/layout/RepeatingBendingProcessNew"/>
    <dgm:cxn modelId="{CDE5D38D-A777-4984-8284-1B2152336E5E}" srcId="{C06294BB-87F1-450D-83FB-E2757D096548}" destId="{608FE768-C4CE-492A-8608-E45603C8D78E}" srcOrd="6" destOrd="0" parTransId="{1513A67F-CBEA-4F56-A043-E6E7812C82BE}" sibTransId="{FF2B4741-C78E-4235-AE17-3EDD7EA51E5E}"/>
    <dgm:cxn modelId="{727151AD-0C37-450E-9C3E-6CE992C43C94}" srcId="{C06294BB-87F1-450D-83FB-E2757D096548}" destId="{E802EEA6-0605-4F46-97DD-7D3828172B4F}" srcOrd="3" destOrd="0" parTransId="{B1DA2966-661E-422D-8A68-DECED57DAA25}" sibTransId="{A5CFA94A-D642-41D6-85AE-1496EF65B301}"/>
    <dgm:cxn modelId="{A02A28C3-DCA7-4A6C-A297-922B7A4490B7}" srcId="{C06294BB-87F1-450D-83FB-E2757D096548}" destId="{AF01169A-9442-4284-8224-C1A5FE16AFC5}" srcOrd="5" destOrd="0" parTransId="{CF35DBD6-398A-4290-A0AB-81059ACCD250}" sibTransId="{8CC786CA-FA39-4171-8CE0-E58B290BE361}"/>
    <dgm:cxn modelId="{2E3DBBC6-B647-3049-9DF8-85211D399DE2}" type="presOf" srcId="{E802EEA6-0605-4F46-97DD-7D3828172B4F}" destId="{527429E0-1BD0-7F44-9B33-9A9F2B4D5EEE}" srcOrd="0" destOrd="0" presId="urn:microsoft.com/office/officeart/2016/7/layout/RepeatingBendingProcessNew"/>
    <dgm:cxn modelId="{0A2019CF-1AF7-BC41-9932-AAE7865836CA}" type="presOf" srcId="{2161BC1E-BDED-4724-BFCA-A7A0738DADE1}" destId="{1C7AE2C4-93EF-D146-86FA-1366BFB1E78A}" srcOrd="0" destOrd="0" presId="urn:microsoft.com/office/officeart/2016/7/layout/RepeatingBendingProcessNew"/>
    <dgm:cxn modelId="{ED8C30CF-648D-D446-A45D-386544DCABF6}" type="presOf" srcId="{749F3FE7-E0B8-4388-A343-D8E759DE193C}" destId="{5F392E7F-391C-7B46-B263-B5F107808984}" srcOrd="1" destOrd="0" presId="urn:microsoft.com/office/officeart/2016/7/layout/RepeatingBendingProcessNew"/>
    <dgm:cxn modelId="{E0036AD7-8BD3-4542-8733-1339D878E8DA}" type="presOf" srcId="{576DA578-3477-487E-8F6B-C7865D40B210}" destId="{C689A07A-68BE-FD44-9E29-ACD1F94DD7C5}" srcOrd="0" destOrd="0" presId="urn:microsoft.com/office/officeart/2016/7/layout/RepeatingBendingProcessNew"/>
    <dgm:cxn modelId="{7F82E0D9-1271-584E-850B-E40E09FED96A}" type="presOf" srcId="{B863EA61-0CFB-4FB5-9012-204ABC7EFE5B}" destId="{B3987539-4D7C-7447-A221-F2A0C34AB7D3}" srcOrd="0" destOrd="0" presId="urn:microsoft.com/office/officeart/2016/7/layout/RepeatingBendingProcessNew"/>
    <dgm:cxn modelId="{2C6687E1-36D5-314C-8D08-48C999E4D30E}" type="presOf" srcId="{8CC786CA-FA39-4171-8CE0-E58B290BE361}" destId="{9ECDB01B-4D53-574A-8E88-936E2BA7138C}" srcOrd="1" destOrd="0" presId="urn:microsoft.com/office/officeart/2016/7/layout/RepeatingBendingProcessNew"/>
    <dgm:cxn modelId="{E0EC5DED-8B1E-334A-B554-BEE2E0B3410A}" type="presOf" srcId="{C06294BB-87F1-450D-83FB-E2757D096548}" destId="{3F8AF1C5-8598-764D-BA69-EE660BEE4124}" srcOrd="0" destOrd="0" presId="urn:microsoft.com/office/officeart/2016/7/layout/RepeatingBendingProcessNew"/>
    <dgm:cxn modelId="{D2417EFB-9AB5-594E-AC01-BE2785948C74}" type="presOf" srcId="{2161BC1E-BDED-4724-BFCA-A7A0738DADE1}" destId="{56D3185C-9627-0C4D-BEF4-F390A842BF5E}" srcOrd="1" destOrd="0" presId="urn:microsoft.com/office/officeart/2016/7/layout/RepeatingBendingProcessNew"/>
    <dgm:cxn modelId="{5A8E9839-F936-BC4F-9F4C-4B9509013A6D}" type="presParOf" srcId="{3F8AF1C5-8598-764D-BA69-EE660BEE4124}" destId="{C689A07A-68BE-FD44-9E29-ACD1F94DD7C5}" srcOrd="0" destOrd="0" presId="urn:microsoft.com/office/officeart/2016/7/layout/RepeatingBendingProcessNew"/>
    <dgm:cxn modelId="{E73645E9-8EC5-BA43-B720-E6687C24207C}" type="presParOf" srcId="{3F8AF1C5-8598-764D-BA69-EE660BEE4124}" destId="{D469B53B-7F0F-5B4B-A6E2-6B4D97F40A2C}" srcOrd="1" destOrd="0" presId="urn:microsoft.com/office/officeart/2016/7/layout/RepeatingBendingProcessNew"/>
    <dgm:cxn modelId="{E4FA569E-56FF-734A-9A1B-5819471E8087}" type="presParOf" srcId="{D469B53B-7F0F-5B4B-A6E2-6B4D97F40A2C}" destId="{30C59F34-26A8-7140-B79F-AFCC01B5DB43}" srcOrd="0" destOrd="0" presId="urn:microsoft.com/office/officeart/2016/7/layout/RepeatingBendingProcessNew"/>
    <dgm:cxn modelId="{7285A490-D136-2A4B-A8A8-2415C35F2105}" type="presParOf" srcId="{3F8AF1C5-8598-764D-BA69-EE660BEE4124}" destId="{448C7A9E-7ED8-7D40-8A6F-568364A9E841}" srcOrd="2" destOrd="0" presId="urn:microsoft.com/office/officeart/2016/7/layout/RepeatingBendingProcessNew"/>
    <dgm:cxn modelId="{AD850FF8-CF51-5F47-A350-367FB1071005}" type="presParOf" srcId="{3F8AF1C5-8598-764D-BA69-EE660BEE4124}" destId="{CFB50DE5-30B0-464C-B509-B388903A3F8E}" srcOrd="3" destOrd="0" presId="urn:microsoft.com/office/officeart/2016/7/layout/RepeatingBendingProcessNew"/>
    <dgm:cxn modelId="{9C7D76CB-25E2-8E47-B65F-D32C48750C6E}" type="presParOf" srcId="{CFB50DE5-30B0-464C-B509-B388903A3F8E}" destId="{BDC1816C-8447-DB47-9FD3-7C144EBD283D}" srcOrd="0" destOrd="0" presId="urn:microsoft.com/office/officeart/2016/7/layout/RepeatingBendingProcessNew"/>
    <dgm:cxn modelId="{4653CEC4-4DDD-E043-9374-148B8E55B493}" type="presParOf" srcId="{3F8AF1C5-8598-764D-BA69-EE660BEE4124}" destId="{B3987539-4D7C-7447-A221-F2A0C34AB7D3}" srcOrd="4" destOrd="0" presId="urn:microsoft.com/office/officeart/2016/7/layout/RepeatingBendingProcessNew"/>
    <dgm:cxn modelId="{83E498C3-1E4E-2D47-BDDE-C0B5DCC0C750}" type="presParOf" srcId="{3F8AF1C5-8598-764D-BA69-EE660BEE4124}" destId="{E49AE9A7-CF89-A14F-B5CC-C3A2FC67541A}" srcOrd="5" destOrd="0" presId="urn:microsoft.com/office/officeart/2016/7/layout/RepeatingBendingProcessNew"/>
    <dgm:cxn modelId="{03B4AFB5-3683-FE41-8083-1CD134D549CA}" type="presParOf" srcId="{E49AE9A7-CF89-A14F-B5CC-C3A2FC67541A}" destId="{5F392E7F-391C-7B46-B263-B5F107808984}" srcOrd="0" destOrd="0" presId="urn:microsoft.com/office/officeart/2016/7/layout/RepeatingBendingProcessNew"/>
    <dgm:cxn modelId="{79BC19BC-8DF6-E94F-B6AB-A36CFD6AB69D}" type="presParOf" srcId="{3F8AF1C5-8598-764D-BA69-EE660BEE4124}" destId="{527429E0-1BD0-7F44-9B33-9A9F2B4D5EEE}" srcOrd="6" destOrd="0" presId="urn:microsoft.com/office/officeart/2016/7/layout/RepeatingBendingProcessNew"/>
    <dgm:cxn modelId="{1A638306-CA06-7E46-80F3-889961967F75}" type="presParOf" srcId="{3F8AF1C5-8598-764D-BA69-EE660BEE4124}" destId="{DC75AB3E-5278-0D4C-8D5C-083CFBA117E5}" srcOrd="7" destOrd="0" presId="urn:microsoft.com/office/officeart/2016/7/layout/RepeatingBendingProcessNew"/>
    <dgm:cxn modelId="{263A6225-1879-BA4A-AF9C-342C7C380078}" type="presParOf" srcId="{DC75AB3E-5278-0D4C-8D5C-083CFBA117E5}" destId="{923F6838-C982-9A40-864D-4A32B7F249CE}" srcOrd="0" destOrd="0" presId="urn:microsoft.com/office/officeart/2016/7/layout/RepeatingBendingProcessNew"/>
    <dgm:cxn modelId="{BE913D85-9218-FE4A-9F23-2F0B185BC770}" type="presParOf" srcId="{3F8AF1C5-8598-764D-BA69-EE660BEE4124}" destId="{D6A87547-3634-2545-B08D-E81F73B36C19}" srcOrd="8" destOrd="0" presId="urn:microsoft.com/office/officeart/2016/7/layout/RepeatingBendingProcessNew"/>
    <dgm:cxn modelId="{E893B150-D45C-6F43-B022-D72941DA55B3}" type="presParOf" srcId="{3F8AF1C5-8598-764D-BA69-EE660BEE4124}" destId="{1C7AE2C4-93EF-D146-86FA-1366BFB1E78A}" srcOrd="9" destOrd="0" presId="urn:microsoft.com/office/officeart/2016/7/layout/RepeatingBendingProcessNew"/>
    <dgm:cxn modelId="{0A0EE3F5-2C55-3A47-A7F7-F732923C0764}" type="presParOf" srcId="{1C7AE2C4-93EF-D146-86FA-1366BFB1E78A}" destId="{56D3185C-9627-0C4D-BEF4-F390A842BF5E}" srcOrd="0" destOrd="0" presId="urn:microsoft.com/office/officeart/2016/7/layout/RepeatingBendingProcessNew"/>
    <dgm:cxn modelId="{50A98A5B-3995-4746-BCF5-A8B53075148E}" type="presParOf" srcId="{3F8AF1C5-8598-764D-BA69-EE660BEE4124}" destId="{29B18951-5940-FE42-8888-AE8F9A1F9E9D}" srcOrd="10" destOrd="0" presId="urn:microsoft.com/office/officeart/2016/7/layout/RepeatingBendingProcessNew"/>
    <dgm:cxn modelId="{657A2613-3014-4C4D-B59C-9A53DAFAC73C}" type="presParOf" srcId="{3F8AF1C5-8598-764D-BA69-EE660BEE4124}" destId="{5159B03B-5502-AE40-93E6-EB8662B8D3E3}" srcOrd="11" destOrd="0" presId="urn:microsoft.com/office/officeart/2016/7/layout/RepeatingBendingProcessNew"/>
    <dgm:cxn modelId="{808DC141-06F6-394F-95A2-E8903EF52A9B}" type="presParOf" srcId="{5159B03B-5502-AE40-93E6-EB8662B8D3E3}" destId="{9ECDB01B-4D53-574A-8E88-936E2BA7138C}" srcOrd="0" destOrd="0" presId="urn:microsoft.com/office/officeart/2016/7/layout/RepeatingBendingProcessNew"/>
    <dgm:cxn modelId="{A2050595-D527-C848-9F74-B0532073D2E0}" type="presParOf" srcId="{3F8AF1C5-8598-764D-BA69-EE660BEE4124}" destId="{8C7E8C1C-2B0A-B746-9379-474859E4079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461F92-ACF2-4C75-9212-C3525FD390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F09C20-6B2E-4E38-BBE0-DC562E955768}">
      <dgm:prSet/>
      <dgm:spPr/>
      <dgm:t>
        <a:bodyPr/>
        <a:lstStyle/>
        <a:p>
          <a:r>
            <a:rPr lang="en-MY"/>
            <a:t>Listing </a:t>
          </a:r>
          <a:r>
            <a:rPr lang="en-MY">
              <a:sym typeface="Wingdings" panose="05000000000000000000" pitchFamily="2" charset="2"/>
            </a:rPr>
            <a:t></a:t>
          </a:r>
          <a:r>
            <a:rPr lang="en-MY"/>
            <a:t> a process of generating a lot of information within a short time by generating some broad ideas and then building on those associations for more detail.</a:t>
          </a:r>
          <a:endParaRPr lang="en-US"/>
        </a:p>
      </dgm:t>
    </dgm:pt>
    <dgm:pt modelId="{A381F380-DCCF-416B-A799-F4BC7B9C8B1B}" type="parTrans" cxnId="{F81BA0A3-B8BD-4CF6-B644-197964DCACE3}">
      <dgm:prSet/>
      <dgm:spPr/>
      <dgm:t>
        <a:bodyPr/>
        <a:lstStyle/>
        <a:p>
          <a:endParaRPr lang="en-US"/>
        </a:p>
      </dgm:t>
    </dgm:pt>
    <dgm:pt modelId="{A8CC6298-8EDE-44A3-B264-35F20DF72C4A}" type="sibTrans" cxnId="{F81BA0A3-B8BD-4CF6-B644-197964DCACE3}">
      <dgm:prSet/>
      <dgm:spPr/>
      <dgm:t>
        <a:bodyPr/>
        <a:lstStyle/>
        <a:p>
          <a:endParaRPr lang="en-US"/>
        </a:p>
      </dgm:t>
    </dgm:pt>
    <dgm:pt modelId="{E47CAD73-9B22-4C58-9EE4-A51C45F0D667}">
      <dgm:prSet/>
      <dgm:spPr/>
      <dgm:t>
        <a:bodyPr/>
        <a:lstStyle/>
        <a:p>
          <a:r>
            <a:rPr lang="en-MY"/>
            <a:t>Clustering </a:t>
          </a:r>
          <a:r>
            <a:rPr lang="en-MY">
              <a:sym typeface="Wingdings" panose="05000000000000000000" pitchFamily="2" charset="2"/>
            </a:rPr>
            <a:t></a:t>
          </a:r>
          <a:r>
            <a:rPr lang="en-MY"/>
            <a:t> also called mind mapping or idea mapping, is a strategy that allows you to explore the relationships between ideas.</a:t>
          </a:r>
          <a:endParaRPr lang="en-US"/>
        </a:p>
      </dgm:t>
    </dgm:pt>
    <dgm:pt modelId="{46F30D73-5D41-4438-BC6D-CD1292C3B87F}" type="parTrans" cxnId="{99B36F11-533C-44FF-853E-79C059C27490}">
      <dgm:prSet/>
      <dgm:spPr/>
      <dgm:t>
        <a:bodyPr/>
        <a:lstStyle/>
        <a:p>
          <a:endParaRPr lang="en-US"/>
        </a:p>
      </dgm:t>
    </dgm:pt>
    <dgm:pt modelId="{1C18D157-5D0D-402C-A348-2D1AACB4DC72}" type="sibTrans" cxnId="{99B36F11-533C-44FF-853E-79C059C27490}">
      <dgm:prSet/>
      <dgm:spPr/>
      <dgm:t>
        <a:bodyPr/>
        <a:lstStyle/>
        <a:p>
          <a:endParaRPr lang="en-US"/>
        </a:p>
      </dgm:t>
    </dgm:pt>
    <dgm:pt modelId="{841DF5F9-88CD-4108-931B-EA4CA605A991}">
      <dgm:prSet/>
      <dgm:spPr/>
      <dgm:t>
        <a:bodyPr/>
        <a:lstStyle/>
        <a:p>
          <a:r>
            <a:rPr lang="en-MY"/>
            <a:t>Freewriting </a:t>
          </a:r>
          <a:r>
            <a:rPr lang="en-MY">
              <a:sym typeface="Wingdings" panose="05000000000000000000" pitchFamily="2" charset="2"/>
            </a:rPr>
            <a:t></a:t>
          </a:r>
          <a:r>
            <a:rPr lang="en-MY"/>
            <a:t> a process of generating a lot of information by writing non-stop for a predetermined amount of time. It allows you to focus on a specific topic, but forces you to write so quickly that you are unable to edit any of your ideas.</a:t>
          </a:r>
          <a:endParaRPr lang="en-US"/>
        </a:p>
      </dgm:t>
    </dgm:pt>
    <dgm:pt modelId="{28387B12-52CE-4214-BD37-1E5B54C1F948}" type="parTrans" cxnId="{DDCFBD4C-CC43-4B68-8572-E54E333C06CA}">
      <dgm:prSet/>
      <dgm:spPr/>
      <dgm:t>
        <a:bodyPr/>
        <a:lstStyle/>
        <a:p>
          <a:endParaRPr lang="en-US"/>
        </a:p>
      </dgm:t>
    </dgm:pt>
    <dgm:pt modelId="{B73DCEE4-58FE-488F-9320-CFAE0D8B505A}" type="sibTrans" cxnId="{DDCFBD4C-CC43-4B68-8572-E54E333C06CA}">
      <dgm:prSet/>
      <dgm:spPr/>
      <dgm:t>
        <a:bodyPr/>
        <a:lstStyle/>
        <a:p>
          <a:endParaRPr lang="en-US"/>
        </a:p>
      </dgm:t>
    </dgm:pt>
    <dgm:pt modelId="{759A5F2C-22BA-4692-9FA1-7DE129B03C6A}">
      <dgm:prSet/>
      <dgm:spPr/>
      <dgm:t>
        <a:bodyPr/>
        <a:lstStyle/>
        <a:p>
          <a:r>
            <a:rPr lang="en-MY" dirty="0" err="1"/>
            <a:t>Wh</a:t>
          </a:r>
          <a:r>
            <a:rPr lang="en-MY" dirty="0"/>
            <a:t>- questions </a:t>
          </a:r>
          <a:r>
            <a:rPr lang="en-MY" dirty="0">
              <a:sym typeface="Wingdings" panose="05000000000000000000" pitchFamily="2" charset="2"/>
            </a:rPr>
            <a:t></a:t>
          </a:r>
          <a:r>
            <a:rPr lang="en-MY" dirty="0"/>
            <a:t> who, what, where, when, why, how?</a:t>
          </a:r>
          <a:endParaRPr lang="en-US" dirty="0"/>
        </a:p>
      </dgm:t>
    </dgm:pt>
    <dgm:pt modelId="{4982486A-4FB2-4009-8EF8-0C6CC16E2649}" type="parTrans" cxnId="{9D50E5AC-8FFC-4531-B485-30F5938A07F0}">
      <dgm:prSet/>
      <dgm:spPr/>
      <dgm:t>
        <a:bodyPr/>
        <a:lstStyle/>
        <a:p>
          <a:endParaRPr lang="en-US"/>
        </a:p>
      </dgm:t>
    </dgm:pt>
    <dgm:pt modelId="{1A91F1E4-E875-4651-BEEE-3B57507698A4}" type="sibTrans" cxnId="{9D50E5AC-8FFC-4531-B485-30F5938A07F0}">
      <dgm:prSet/>
      <dgm:spPr/>
      <dgm:t>
        <a:bodyPr/>
        <a:lstStyle/>
        <a:p>
          <a:endParaRPr lang="en-US"/>
        </a:p>
      </dgm:t>
    </dgm:pt>
    <dgm:pt modelId="{B8F53072-4EC8-4A15-8785-A4593F594DE0}" type="pres">
      <dgm:prSet presAssocID="{D9461F92-ACF2-4C75-9212-C3525FD390F7}" presName="root" presStyleCnt="0">
        <dgm:presLayoutVars>
          <dgm:dir/>
          <dgm:resizeHandles val="exact"/>
        </dgm:presLayoutVars>
      </dgm:prSet>
      <dgm:spPr/>
    </dgm:pt>
    <dgm:pt modelId="{56E4A277-F487-48B5-812E-0A87AC596960}" type="pres">
      <dgm:prSet presAssocID="{40F09C20-6B2E-4E38-BBE0-DC562E955768}" presName="compNode" presStyleCnt="0"/>
      <dgm:spPr/>
    </dgm:pt>
    <dgm:pt modelId="{04BA2FAE-95C9-46E1-8124-C7BAE42FB3DF}" type="pres">
      <dgm:prSet presAssocID="{40F09C20-6B2E-4E38-BBE0-DC562E955768}" presName="bgRect" presStyleLbl="bgShp" presStyleIdx="0" presStyleCnt="4"/>
      <dgm:spPr/>
    </dgm:pt>
    <dgm:pt modelId="{F4549BB0-335B-4AD0-9D05-7863151F291A}" type="pres">
      <dgm:prSet presAssocID="{40F09C20-6B2E-4E38-BBE0-DC562E9557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389DB72-28D3-4EB8-B306-78C0A91A0503}" type="pres">
      <dgm:prSet presAssocID="{40F09C20-6B2E-4E38-BBE0-DC562E955768}" presName="spaceRect" presStyleCnt="0"/>
      <dgm:spPr/>
    </dgm:pt>
    <dgm:pt modelId="{846CF20F-0875-4E0B-8319-22E5AA632B3A}" type="pres">
      <dgm:prSet presAssocID="{40F09C20-6B2E-4E38-BBE0-DC562E955768}" presName="parTx" presStyleLbl="revTx" presStyleIdx="0" presStyleCnt="4">
        <dgm:presLayoutVars>
          <dgm:chMax val="0"/>
          <dgm:chPref val="0"/>
        </dgm:presLayoutVars>
      </dgm:prSet>
      <dgm:spPr/>
    </dgm:pt>
    <dgm:pt modelId="{1805F0D0-9347-4782-BEA4-56D72A2F3EA1}" type="pres">
      <dgm:prSet presAssocID="{A8CC6298-8EDE-44A3-B264-35F20DF72C4A}" presName="sibTrans" presStyleCnt="0"/>
      <dgm:spPr/>
    </dgm:pt>
    <dgm:pt modelId="{2E70C0C3-692D-49FC-B6AA-DB05410BD409}" type="pres">
      <dgm:prSet presAssocID="{E47CAD73-9B22-4C58-9EE4-A51C45F0D667}" presName="compNode" presStyleCnt="0"/>
      <dgm:spPr/>
    </dgm:pt>
    <dgm:pt modelId="{928474AA-E711-4D97-95DE-4D43D85CAA34}" type="pres">
      <dgm:prSet presAssocID="{E47CAD73-9B22-4C58-9EE4-A51C45F0D667}" presName="bgRect" presStyleLbl="bgShp" presStyleIdx="1" presStyleCnt="4"/>
      <dgm:spPr/>
    </dgm:pt>
    <dgm:pt modelId="{ECE2EED9-879E-47FF-946A-00C345DD03C6}" type="pres">
      <dgm:prSet presAssocID="{E47CAD73-9B22-4C58-9EE4-A51C45F0D66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1937474-D32B-488B-96A5-7AB719180106}" type="pres">
      <dgm:prSet presAssocID="{E47CAD73-9B22-4C58-9EE4-A51C45F0D667}" presName="spaceRect" presStyleCnt="0"/>
      <dgm:spPr/>
    </dgm:pt>
    <dgm:pt modelId="{3075AEDA-ACC7-4491-90EA-31467CDE4234}" type="pres">
      <dgm:prSet presAssocID="{E47CAD73-9B22-4C58-9EE4-A51C45F0D667}" presName="parTx" presStyleLbl="revTx" presStyleIdx="1" presStyleCnt="4">
        <dgm:presLayoutVars>
          <dgm:chMax val="0"/>
          <dgm:chPref val="0"/>
        </dgm:presLayoutVars>
      </dgm:prSet>
      <dgm:spPr/>
    </dgm:pt>
    <dgm:pt modelId="{5189227F-2716-4D7F-8C32-33BC2AF0D549}" type="pres">
      <dgm:prSet presAssocID="{1C18D157-5D0D-402C-A348-2D1AACB4DC72}" presName="sibTrans" presStyleCnt="0"/>
      <dgm:spPr/>
    </dgm:pt>
    <dgm:pt modelId="{A4C9779D-D97E-4783-BDFF-27B31AF042B2}" type="pres">
      <dgm:prSet presAssocID="{841DF5F9-88CD-4108-931B-EA4CA605A991}" presName="compNode" presStyleCnt="0"/>
      <dgm:spPr/>
    </dgm:pt>
    <dgm:pt modelId="{421DFE8D-691C-40F6-8C79-C6A26554F8BE}" type="pres">
      <dgm:prSet presAssocID="{841DF5F9-88CD-4108-931B-EA4CA605A991}" presName="bgRect" presStyleLbl="bgShp" presStyleIdx="2" presStyleCnt="4"/>
      <dgm:spPr/>
    </dgm:pt>
    <dgm:pt modelId="{E7CB1556-1BAD-4555-8CAF-405B20828D63}" type="pres">
      <dgm:prSet presAssocID="{841DF5F9-88CD-4108-931B-EA4CA605A9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BD82BB2-3A84-4491-8958-8A4D23921AC3}" type="pres">
      <dgm:prSet presAssocID="{841DF5F9-88CD-4108-931B-EA4CA605A991}" presName="spaceRect" presStyleCnt="0"/>
      <dgm:spPr/>
    </dgm:pt>
    <dgm:pt modelId="{25002714-9CBF-4CB9-835D-177C3FD451C5}" type="pres">
      <dgm:prSet presAssocID="{841DF5F9-88CD-4108-931B-EA4CA605A991}" presName="parTx" presStyleLbl="revTx" presStyleIdx="2" presStyleCnt="4">
        <dgm:presLayoutVars>
          <dgm:chMax val="0"/>
          <dgm:chPref val="0"/>
        </dgm:presLayoutVars>
      </dgm:prSet>
      <dgm:spPr/>
    </dgm:pt>
    <dgm:pt modelId="{04831981-E909-44CE-8437-49D90A0F703D}" type="pres">
      <dgm:prSet presAssocID="{B73DCEE4-58FE-488F-9320-CFAE0D8B505A}" presName="sibTrans" presStyleCnt="0"/>
      <dgm:spPr/>
    </dgm:pt>
    <dgm:pt modelId="{2065ED2E-A86A-43CB-85D6-443011102738}" type="pres">
      <dgm:prSet presAssocID="{759A5F2C-22BA-4692-9FA1-7DE129B03C6A}" presName="compNode" presStyleCnt="0"/>
      <dgm:spPr/>
    </dgm:pt>
    <dgm:pt modelId="{E5219A39-BB3D-46CD-84F6-13F0B8B2BF74}" type="pres">
      <dgm:prSet presAssocID="{759A5F2C-22BA-4692-9FA1-7DE129B03C6A}" presName="bgRect" presStyleLbl="bgShp" presStyleIdx="3" presStyleCnt="4"/>
      <dgm:spPr/>
    </dgm:pt>
    <dgm:pt modelId="{414F0D4A-C5A3-440A-923E-454551633926}" type="pres">
      <dgm:prSet presAssocID="{759A5F2C-22BA-4692-9FA1-7DE129B03C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7AC7600-736F-49DD-9656-AB053EEAEE81}" type="pres">
      <dgm:prSet presAssocID="{759A5F2C-22BA-4692-9FA1-7DE129B03C6A}" presName="spaceRect" presStyleCnt="0"/>
      <dgm:spPr/>
    </dgm:pt>
    <dgm:pt modelId="{A5C04380-BD55-4826-932D-1429C6D349A3}" type="pres">
      <dgm:prSet presAssocID="{759A5F2C-22BA-4692-9FA1-7DE129B03C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9B36F11-533C-44FF-853E-79C059C27490}" srcId="{D9461F92-ACF2-4C75-9212-C3525FD390F7}" destId="{E47CAD73-9B22-4C58-9EE4-A51C45F0D667}" srcOrd="1" destOrd="0" parTransId="{46F30D73-5D41-4438-BC6D-CD1292C3B87F}" sibTransId="{1C18D157-5D0D-402C-A348-2D1AACB4DC72}"/>
    <dgm:cxn modelId="{7F528447-F36A-4033-968D-4C17D972BC54}" type="presOf" srcId="{40F09C20-6B2E-4E38-BBE0-DC562E955768}" destId="{846CF20F-0875-4E0B-8319-22E5AA632B3A}" srcOrd="0" destOrd="0" presId="urn:microsoft.com/office/officeart/2018/2/layout/IconVerticalSolidList"/>
    <dgm:cxn modelId="{DDCFBD4C-CC43-4B68-8572-E54E333C06CA}" srcId="{D9461F92-ACF2-4C75-9212-C3525FD390F7}" destId="{841DF5F9-88CD-4108-931B-EA4CA605A991}" srcOrd="2" destOrd="0" parTransId="{28387B12-52CE-4214-BD37-1E5B54C1F948}" sibTransId="{B73DCEE4-58FE-488F-9320-CFAE0D8B505A}"/>
    <dgm:cxn modelId="{2EF5EE5A-AE48-4C42-9A1D-D2AB61B947BE}" type="presOf" srcId="{D9461F92-ACF2-4C75-9212-C3525FD390F7}" destId="{B8F53072-4EC8-4A15-8785-A4593F594DE0}" srcOrd="0" destOrd="0" presId="urn:microsoft.com/office/officeart/2018/2/layout/IconVerticalSolidList"/>
    <dgm:cxn modelId="{6A00865E-DD65-474C-B5AB-11A2F6ADEDF9}" type="presOf" srcId="{841DF5F9-88CD-4108-931B-EA4CA605A991}" destId="{25002714-9CBF-4CB9-835D-177C3FD451C5}" srcOrd="0" destOrd="0" presId="urn:microsoft.com/office/officeart/2018/2/layout/IconVerticalSolidList"/>
    <dgm:cxn modelId="{25958A91-C74A-4569-8360-8F2699B1656A}" type="presOf" srcId="{E47CAD73-9B22-4C58-9EE4-A51C45F0D667}" destId="{3075AEDA-ACC7-4491-90EA-31467CDE4234}" srcOrd="0" destOrd="0" presId="urn:microsoft.com/office/officeart/2018/2/layout/IconVerticalSolidList"/>
    <dgm:cxn modelId="{0DC03597-AB9E-4658-9AAA-66D8717BFC3C}" type="presOf" srcId="{759A5F2C-22BA-4692-9FA1-7DE129B03C6A}" destId="{A5C04380-BD55-4826-932D-1429C6D349A3}" srcOrd="0" destOrd="0" presId="urn:microsoft.com/office/officeart/2018/2/layout/IconVerticalSolidList"/>
    <dgm:cxn modelId="{F81BA0A3-B8BD-4CF6-B644-197964DCACE3}" srcId="{D9461F92-ACF2-4C75-9212-C3525FD390F7}" destId="{40F09C20-6B2E-4E38-BBE0-DC562E955768}" srcOrd="0" destOrd="0" parTransId="{A381F380-DCCF-416B-A799-F4BC7B9C8B1B}" sibTransId="{A8CC6298-8EDE-44A3-B264-35F20DF72C4A}"/>
    <dgm:cxn modelId="{9D50E5AC-8FFC-4531-B485-30F5938A07F0}" srcId="{D9461F92-ACF2-4C75-9212-C3525FD390F7}" destId="{759A5F2C-22BA-4692-9FA1-7DE129B03C6A}" srcOrd="3" destOrd="0" parTransId="{4982486A-4FB2-4009-8EF8-0C6CC16E2649}" sibTransId="{1A91F1E4-E875-4651-BEEE-3B57507698A4}"/>
    <dgm:cxn modelId="{38E5D46C-AC6A-4F3B-8152-8FE50BCEA69A}" type="presParOf" srcId="{B8F53072-4EC8-4A15-8785-A4593F594DE0}" destId="{56E4A277-F487-48B5-812E-0A87AC596960}" srcOrd="0" destOrd="0" presId="urn:microsoft.com/office/officeart/2018/2/layout/IconVerticalSolidList"/>
    <dgm:cxn modelId="{C2B1CF09-3014-4D7A-87F0-74AC332DA287}" type="presParOf" srcId="{56E4A277-F487-48B5-812E-0A87AC596960}" destId="{04BA2FAE-95C9-46E1-8124-C7BAE42FB3DF}" srcOrd="0" destOrd="0" presId="urn:microsoft.com/office/officeart/2018/2/layout/IconVerticalSolidList"/>
    <dgm:cxn modelId="{DCB8E4BF-F554-4E3A-A481-C3B20EEA0890}" type="presParOf" srcId="{56E4A277-F487-48B5-812E-0A87AC596960}" destId="{F4549BB0-335B-4AD0-9D05-7863151F291A}" srcOrd="1" destOrd="0" presId="urn:microsoft.com/office/officeart/2018/2/layout/IconVerticalSolidList"/>
    <dgm:cxn modelId="{0C3A5A22-1665-4CD9-A3F9-8DEBC52AAEA9}" type="presParOf" srcId="{56E4A277-F487-48B5-812E-0A87AC596960}" destId="{D389DB72-28D3-4EB8-B306-78C0A91A0503}" srcOrd="2" destOrd="0" presId="urn:microsoft.com/office/officeart/2018/2/layout/IconVerticalSolidList"/>
    <dgm:cxn modelId="{BB672CED-C689-4429-9567-77E23D8D2C84}" type="presParOf" srcId="{56E4A277-F487-48B5-812E-0A87AC596960}" destId="{846CF20F-0875-4E0B-8319-22E5AA632B3A}" srcOrd="3" destOrd="0" presId="urn:microsoft.com/office/officeart/2018/2/layout/IconVerticalSolidList"/>
    <dgm:cxn modelId="{5BF23FA2-7949-4326-AB1B-0446B84EC495}" type="presParOf" srcId="{B8F53072-4EC8-4A15-8785-A4593F594DE0}" destId="{1805F0D0-9347-4782-BEA4-56D72A2F3EA1}" srcOrd="1" destOrd="0" presId="urn:microsoft.com/office/officeart/2018/2/layout/IconVerticalSolidList"/>
    <dgm:cxn modelId="{9638B26C-CF5E-49B1-9C65-5B9A2ACB6692}" type="presParOf" srcId="{B8F53072-4EC8-4A15-8785-A4593F594DE0}" destId="{2E70C0C3-692D-49FC-B6AA-DB05410BD409}" srcOrd="2" destOrd="0" presId="urn:microsoft.com/office/officeart/2018/2/layout/IconVerticalSolidList"/>
    <dgm:cxn modelId="{BD29A49A-1BA2-4B59-B485-7B03A0AC7673}" type="presParOf" srcId="{2E70C0C3-692D-49FC-B6AA-DB05410BD409}" destId="{928474AA-E711-4D97-95DE-4D43D85CAA34}" srcOrd="0" destOrd="0" presId="urn:microsoft.com/office/officeart/2018/2/layout/IconVerticalSolidList"/>
    <dgm:cxn modelId="{D09FB665-1356-4E9C-B4AB-1175B5801EDA}" type="presParOf" srcId="{2E70C0C3-692D-49FC-B6AA-DB05410BD409}" destId="{ECE2EED9-879E-47FF-946A-00C345DD03C6}" srcOrd="1" destOrd="0" presId="urn:microsoft.com/office/officeart/2018/2/layout/IconVerticalSolidList"/>
    <dgm:cxn modelId="{9B3E0B97-DA36-466A-B20E-43534B5416BA}" type="presParOf" srcId="{2E70C0C3-692D-49FC-B6AA-DB05410BD409}" destId="{81937474-D32B-488B-96A5-7AB719180106}" srcOrd="2" destOrd="0" presId="urn:microsoft.com/office/officeart/2018/2/layout/IconVerticalSolidList"/>
    <dgm:cxn modelId="{68DD93DE-8336-43FE-B627-E65CA688C3C5}" type="presParOf" srcId="{2E70C0C3-692D-49FC-B6AA-DB05410BD409}" destId="{3075AEDA-ACC7-4491-90EA-31467CDE4234}" srcOrd="3" destOrd="0" presId="urn:microsoft.com/office/officeart/2018/2/layout/IconVerticalSolidList"/>
    <dgm:cxn modelId="{EBD5FB4A-D7C5-40A5-B9F7-617806B1D219}" type="presParOf" srcId="{B8F53072-4EC8-4A15-8785-A4593F594DE0}" destId="{5189227F-2716-4D7F-8C32-33BC2AF0D549}" srcOrd="3" destOrd="0" presId="urn:microsoft.com/office/officeart/2018/2/layout/IconVerticalSolidList"/>
    <dgm:cxn modelId="{1A32830F-246B-4D90-A84D-5F2E9F80CAD4}" type="presParOf" srcId="{B8F53072-4EC8-4A15-8785-A4593F594DE0}" destId="{A4C9779D-D97E-4783-BDFF-27B31AF042B2}" srcOrd="4" destOrd="0" presId="urn:microsoft.com/office/officeart/2018/2/layout/IconVerticalSolidList"/>
    <dgm:cxn modelId="{F4949B62-5893-4CB5-AEC5-625246EDB24B}" type="presParOf" srcId="{A4C9779D-D97E-4783-BDFF-27B31AF042B2}" destId="{421DFE8D-691C-40F6-8C79-C6A26554F8BE}" srcOrd="0" destOrd="0" presId="urn:microsoft.com/office/officeart/2018/2/layout/IconVerticalSolidList"/>
    <dgm:cxn modelId="{EAD1E557-25C1-482E-99B1-2433732EC360}" type="presParOf" srcId="{A4C9779D-D97E-4783-BDFF-27B31AF042B2}" destId="{E7CB1556-1BAD-4555-8CAF-405B20828D63}" srcOrd="1" destOrd="0" presId="urn:microsoft.com/office/officeart/2018/2/layout/IconVerticalSolidList"/>
    <dgm:cxn modelId="{7CFA4673-6A3B-4A6F-A074-B98A16C8A923}" type="presParOf" srcId="{A4C9779D-D97E-4783-BDFF-27B31AF042B2}" destId="{8BD82BB2-3A84-4491-8958-8A4D23921AC3}" srcOrd="2" destOrd="0" presId="urn:microsoft.com/office/officeart/2018/2/layout/IconVerticalSolidList"/>
    <dgm:cxn modelId="{BC29203E-8E4B-44CC-80F2-FA9372D432EA}" type="presParOf" srcId="{A4C9779D-D97E-4783-BDFF-27B31AF042B2}" destId="{25002714-9CBF-4CB9-835D-177C3FD451C5}" srcOrd="3" destOrd="0" presId="urn:microsoft.com/office/officeart/2018/2/layout/IconVerticalSolidList"/>
    <dgm:cxn modelId="{49DCE7E2-06E6-410D-A54C-2DC237E94007}" type="presParOf" srcId="{B8F53072-4EC8-4A15-8785-A4593F594DE0}" destId="{04831981-E909-44CE-8437-49D90A0F703D}" srcOrd="5" destOrd="0" presId="urn:microsoft.com/office/officeart/2018/2/layout/IconVerticalSolidList"/>
    <dgm:cxn modelId="{E62D178B-9E71-4CF3-8C35-17F7CC1DD1BA}" type="presParOf" srcId="{B8F53072-4EC8-4A15-8785-A4593F594DE0}" destId="{2065ED2E-A86A-43CB-85D6-443011102738}" srcOrd="6" destOrd="0" presId="urn:microsoft.com/office/officeart/2018/2/layout/IconVerticalSolidList"/>
    <dgm:cxn modelId="{663D1D15-17A0-44A9-BDCF-FEE3377F1C5F}" type="presParOf" srcId="{2065ED2E-A86A-43CB-85D6-443011102738}" destId="{E5219A39-BB3D-46CD-84F6-13F0B8B2BF74}" srcOrd="0" destOrd="0" presId="urn:microsoft.com/office/officeart/2018/2/layout/IconVerticalSolidList"/>
    <dgm:cxn modelId="{0430031D-580D-46CE-8E9E-A37A5B1ED68B}" type="presParOf" srcId="{2065ED2E-A86A-43CB-85D6-443011102738}" destId="{414F0D4A-C5A3-440A-923E-454551633926}" srcOrd="1" destOrd="0" presId="urn:microsoft.com/office/officeart/2018/2/layout/IconVerticalSolidList"/>
    <dgm:cxn modelId="{1AFCB950-F163-4459-A09D-3AFDE55BA232}" type="presParOf" srcId="{2065ED2E-A86A-43CB-85D6-443011102738}" destId="{D7AC7600-736F-49DD-9656-AB053EEAEE81}" srcOrd="2" destOrd="0" presId="urn:microsoft.com/office/officeart/2018/2/layout/IconVerticalSolidList"/>
    <dgm:cxn modelId="{FFF9E706-E873-4EC1-84A6-E4271AF2690C}" type="presParOf" srcId="{2065ED2E-A86A-43CB-85D6-443011102738}" destId="{A5C04380-BD55-4826-932D-1429C6D349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B53B-7F0F-5B4B-A6E2-6B4D97F40A2C}">
      <dsp:nvSpPr>
        <dsp:cNvPr id="0" name=""/>
        <dsp:cNvSpPr/>
      </dsp:nvSpPr>
      <dsp:spPr>
        <a:xfrm>
          <a:off x="1839629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972" y="1230466"/>
        <a:ext cx="21120" cy="4224"/>
      </dsp:txXfrm>
    </dsp:sp>
    <dsp:sp modelId="{C689A07A-68BE-FD44-9E29-ACD1F94DD7C5}">
      <dsp:nvSpPr>
        <dsp:cNvPr id="0" name=""/>
        <dsp:cNvSpPr/>
      </dsp:nvSpPr>
      <dsp:spPr>
        <a:xfrm>
          <a:off x="4878" y="681613"/>
          <a:ext cx="1836550" cy="1101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Being motivated to write</a:t>
          </a:r>
        </a:p>
      </dsp:txBody>
      <dsp:txXfrm>
        <a:off x="4878" y="681613"/>
        <a:ext cx="1836550" cy="1101930"/>
      </dsp:txXfrm>
    </dsp:sp>
    <dsp:sp modelId="{CFB50DE5-30B0-464C-B509-B388903A3F8E}">
      <dsp:nvSpPr>
        <dsp:cNvPr id="0" name=""/>
        <dsp:cNvSpPr/>
      </dsp:nvSpPr>
      <dsp:spPr>
        <a:xfrm>
          <a:off x="4098587" y="1186858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3930" y="1230466"/>
        <a:ext cx="21120" cy="4224"/>
      </dsp:txXfrm>
    </dsp:sp>
    <dsp:sp modelId="{448C7A9E-7ED8-7D40-8A6F-568364A9E841}">
      <dsp:nvSpPr>
        <dsp:cNvPr id="0" name=""/>
        <dsp:cNvSpPr/>
      </dsp:nvSpPr>
      <dsp:spPr>
        <a:xfrm>
          <a:off x="2263836" y="681613"/>
          <a:ext cx="1836550" cy="11019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Getting ideas together</a:t>
          </a:r>
        </a:p>
      </dsp:txBody>
      <dsp:txXfrm>
        <a:off x="2263836" y="681613"/>
        <a:ext cx="1836550" cy="1101930"/>
      </dsp:txXfrm>
    </dsp:sp>
    <dsp:sp modelId="{E49AE9A7-CF89-A14F-B5CC-C3A2FC67541A}">
      <dsp:nvSpPr>
        <dsp:cNvPr id="0" name=""/>
        <dsp:cNvSpPr/>
      </dsp:nvSpPr>
      <dsp:spPr>
        <a:xfrm>
          <a:off x="923154" y="1781743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671" y="1975535"/>
        <a:ext cx="226880" cy="4224"/>
      </dsp:txXfrm>
    </dsp:sp>
    <dsp:sp modelId="{B3987539-4D7C-7447-A221-F2A0C34AB7D3}">
      <dsp:nvSpPr>
        <dsp:cNvPr id="0" name=""/>
        <dsp:cNvSpPr/>
      </dsp:nvSpPr>
      <dsp:spPr>
        <a:xfrm>
          <a:off x="4522794" y="681613"/>
          <a:ext cx="1836550" cy="11019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Planning and outlining</a:t>
          </a:r>
        </a:p>
      </dsp:txBody>
      <dsp:txXfrm>
        <a:off x="4522794" y="681613"/>
        <a:ext cx="1836550" cy="1101930"/>
      </dsp:txXfrm>
    </dsp:sp>
    <dsp:sp modelId="{DC75AB3E-5278-0D4C-8D5C-083CFBA117E5}">
      <dsp:nvSpPr>
        <dsp:cNvPr id="0" name=""/>
        <dsp:cNvSpPr/>
      </dsp:nvSpPr>
      <dsp:spPr>
        <a:xfrm>
          <a:off x="1839629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4972" y="2754803"/>
        <a:ext cx="21120" cy="4224"/>
      </dsp:txXfrm>
    </dsp:sp>
    <dsp:sp modelId="{527429E0-1BD0-7F44-9B33-9A9F2B4D5EEE}">
      <dsp:nvSpPr>
        <dsp:cNvPr id="0" name=""/>
        <dsp:cNvSpPr/>
      </dsp:nvSpPr>
      <dsp:spPr>
        <a:xfrm>
          <a:off x="4878" y="2205950"/>
          <a:ext cx="1836550" cy="11019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Making notes</a:t>
          </a:r>
        </a:p>
      </dsp:txBody>
      <dsp:txXfrm>
        <a:off x="4878" y="2205950"/>
        <a:ext cx="1836550" cy="1101930"/>
      </dsp:txXfrm>
    </dsp:sp>
    <dsp:sp modelId="{1C7AE2C4-93EF-D146-86FA-1366BFB1E78A}">
      <dsp:nvSpPr>
        <dsp:cNvPr id="0" name=""/>
        <dsp:cNvSpPr/>
      </dsp:nvSpPr>
      <dsp:spPr>
        <a:xfrm>
          <a:off x="4098587" y="2711196"/>
          <a:ext cx="3918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180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3930" y="2754803"/>
        <a:ext cx="21120" cy="4224"/>
      </dsp:txXfrm>
    </dsp:sp>
    <dsp:sp modelId="{D6A87547-3634-2545-B08D-E81F73B36C19}">
      <dsp:nvSpPr>
        <dsp:cNvPr id="0" name=""/>
        <dsp:cNvSpPr/>
      </dsp:nvSpPr>
      <dsp:spPr>
        <a:xfrm>
          <a:off x="2263836" y="2205950"/>
          <a:ext cx="1836550" cy="1101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Making a first draft</a:t>
          </a:r>
        </a:p>
      </dsp:txBody>
      <dsp:txXfrm>
        <a:off x="2263836" y="2205950"/>
        <a:ext cx="1836550" cy="1101930"/>
      </dsp:txXfrm>
    </dsp:sp>
    <dsp:sp modelId="{5159B03B-5502-AE40-93E6-EB8662B8D3E3}">
      <dsp:nvSpPr>
        <dsp:cNvPr id="0" name=""/>
        <dsp:cNvSpPr/>
      </dsp:nvSpPr>
      <dsp:spPr>
        <a:xfrm>
          <a:off x="923154" y="3306081"/>
          <a:ext cx="4517915" cy="391806"/>
        </a:xfrm>
        <a:custGeom>
          <a:avLst/>
          <a:gdLst/>
          <a:ahLst/>
          <a:cxnLst/>
          <a:rect l="0" t="0" r="0" b="0"/>
          <a:pathLst>
            <a:path>
              <a:moveTo>
                <a:pt x="4517915" y="0"/>
              </a:moveTo>
              <a:lnTo>
                <a:pt x="4517915" y="213003"/>
              </a:lnTo>
              <a:lnTo>
                <a:pt x="0" y="213003"/>
              </a:lnTo>
              <a:lnTo>
                <a:pt x="0" y="39180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671" y="3499872"/>
        <a:ext cx="226880" cy="4224"/>
      </dsp:txXfrm>
    </dsp:sp>
    <dsp:sp modelId="{29B18951-5940-FE42-8888-AE8F9A1F9E9D}">
      <dsp:nvSpPr>
        <dsp:cNvPr id="0" name=""/>
        <dsp:cNvSpPr/>
      </dsp:nvSpPr>
      <dsp:spPr>
        <a:xfrm>
          <a:off x="4522794" y="2205950"/>
          <a:ext cx="1836550" cy="1101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Revising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en-US" sz="2100" kern="1200"/>
            <a:t> planning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en-US" sz="2100" kern="1200"/>
            <a:t> redrafting </a:t>
          </a:r>
        </a:p>
      </dsp:txBody>
      <dsp:txXfrm>
        <a:off x="4522794" y="2205950"/>
        <a:ext cx="1836550" cy="1101930"/>
      </dsp:txXfrm>
    </dsp:sp>
    <dsp:sp modelId="{8C7E8C1C-2B0A-B746-9379-474859E40792}">
      <dsp:nvSpPr>
        <dsp:cNvPr id="0" name=""/>
        <dsp:cNvSpPr/>
      </dsp:nvSpPr>
      <dsp:spPr>
        <a:xfrm>
          <a:off x="4878" y="3730288"/>
          <a:ext cx="1836550" cy="11019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993" tIns="94463" rIns="89993" bIns="94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Editing and getting ready for publication</a:t>
          </a:r>
        </a:p>
      </dsp:txBody>
      <dsp:txXfrm>
        <a:off x="4878" y="3730288"/>
        <a:ext cx="1836550" cy="1101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A2FAE-95C9-46E1-8124-C7BAE42FB3DF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49BB0-335B-4AD0-9D05-7863151F291A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F20F-0875-4E0B-8319-22E5AA632B3A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Listing </a:t>
          </a:r>
          <a:r>
            <a:rPr lang="en-MY" sz="1700" kern="1200">
              <a:sym typeface="Wingdings" panose="05000000000000000000" pitchFamily="2" charset="2"/>
            </a:rPr>
            <a:t></a:t>
          </a:r>
          <a:r>
            <a:rPr lang="en-MY" sz="1700" kern="1200"/>
            <a:t> a process of generating a lot of information within a short time by generating some broad ideas and then building on those associations for more detail.</a:t>
          </a:r>
          <a:endParaRPr lang="en-US" sz="1700" kern="1200"/>
        </a:p>
      </dsp:txBody>
      <dsp:txXfrm>
        <a:off x="1058686" y="1808"/>
        <a:ext cx="9456913" cy="916611"/>
      </dsp:txXfrm>
    </dsp:sp>
    <dsp:sp modelId="{928474AA-E711-4D97-95DE-4D43D85CAA34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2EED9-879E-47FF-946A-00C345DD03C6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5AEDA-ACC7-4491-90EA-31467CDE4234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Clustering </a:t>
          </a:r>
          <a:r>
            <a:rPr lang="en-MY" sz="1700" kern="1200">
              <a:sym typeface="Wingdings" panose="05000000000000000000" pitchFamily="2" charset="2"/>
            </a:rPr>
            <a:t></a:t>
          </a:r>
          <a:r>
            <a:rPr lang="en-MY" sz="1700" kern="1200"/>
            <a:t> also called mind mapping or idea mapping, is a strategy that allows you to explore the relationships between ideas.</a:t>
          </a:r>
          <a:endParaRPr lang="en-US" sz="1700" kern="1200"/>
        </a:p>
      </dsp:txBody>
      <dsp:txXfrm>
        <a:off x="1058686" y="1147573"/>
        <a:ext cx="9456913" cy="916611"/>
      </dsp:txXfrm>
    </dsp:sp>
    <dsp:sp modelId="{421DFE8D-691C-40F6-8C79-C6A26554F8BE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B1556-1BAD-4555-8CAF-405B20828D63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02714-9CBF-4CB9-835D-177C3FD451C5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Freewriting </a:t>
          </a:r>
          <a:r>
            <a:rPr lang="en-MY" sz="1700" kern="1200">
              <a:sym typeface="Wingdings" panose="05000000000000000000" pitchFamily="2" charset="2"/>
            </a:rPr>
            <a:t></a:t>
          </a:r>
          <a:r>
            <a:rPr lang="en-MY" sz="1700" kern="1200"/>
            <a:t> a process of generating a lot of information by writing non-stop for a predetermined amount of time. It allows you to focus on a specific topic, but forces you to write so quickly that you are unable to edit any of your ideas.</a:t>
          </a:r>
          <a:endParaRPr lang="en-US" sz="1700" kern="1200"/>
        </a:p>
      </dsp:txBody>
      <dsp:txXfrm>
        <a:off x="1058686" y="2293338"/>
        <a:ext cx="9456913" cy="916611"/>
      </dsp:txXfrm>
    </dsp:sp>
    <dsp:sp modelId="{E5219A39-BB3D-46CD-84F6-13F0B8B2BF74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F0D4A-C5A3-440A-923E-454551633926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04380-BD55-4826-932D-1429C6D349A3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 dirty="0" err="1"/>
            <a:t>Wh</a:t>
          </a:r>
          <a:r>
            <a:rPr lang="en-MY" sz="1700" kern="1200" dirty="0"/>
            <a:t>- questions </a:t>
          </a:r>
          <a:r>
            <a:rPr lang="en-MY" sz="1700" kern="1200" dirty="0">
              <a:sym typeface="Wingdings" panose="05000000000000000000" pitchFamily="2" charset="2"/>
            </a:rPr>
            <a:t></a:t>
          </a:r>
          <a:r>
            <a:rPr lang="en-MY" sz="1700" kern="1200" dirty="0"/>
            <a:t> who, what, where, when, why, how?</a:t>
          </a:r>
          <a:endParaRPr lang="en-US" sz="1700" kern="1200" dirty="0"/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D185-9D12-6D4D-A8B0-B8FBAA5C1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C5971-17FE-204E-B818-38039B504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341D-B856-AD40-9D93-6A141174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EC502-56FE-E04D-9E0D-96501D2F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CD26D-D8BC-6346-866A-37826C65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BF73-E606-584F-AC7E-E2C4E90B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C6B65-D8C5-2E43-9340-99E9F8E5A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186B-A148-7342-8B2E-CEA6CE73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4050E-DB2B-D84C-B5E3-D5E38B6C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AE84B-9040-2A41-8768-7FAF2D93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2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7296F-C014-184C-92D8-424CFA289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3ABB0-E692-A549-89D1-B65C5E072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0D9C-FAC2-A345-98A1-53DA256C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C613B-54D5-8E4B-BE88-A31D4157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4DB0-A363-1542-A414-F4C838A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9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FB9D-CEF2-2D4F-A38C-C50AA0F8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0CBC-3417-A445-B5F7-F4A1CABE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F1BE0-4EF3-304B-8FB6-21536D64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7B42-5BA7-D144-951B-BBE3F6B0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53A1-5748-3C4E-9335-94D5645F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21EF-AB6B-BB4B-B7ED-CD306D28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536E5-8780-F442-ADE9-739289242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ED28-3826-D14F-9382-CD726695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BF278-598A-094D-A959-B748A077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C10A-1D65-EC42-A1FF-450A1B7E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1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0C73-A42A-2249-9FE8-4E225FCE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20BF-620E-2340-8362-B2ADCC744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E7C97-CDA2-3B4C-9FBF-140651F7E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73549-3813-D348-99A5-E1742D4B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F1A99-B8AB-6545-8036-1E2AF5B8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DAD61-CCAD-D444-A012-9B347087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7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7AE1-A60C-DC49-A6D0-0EEF713D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FFB89-BC95-7347-9E26-A61027342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9236B-DCFF-6743-ACDA-6A8D50E8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38B5F-80C9-3E40-9C80-C88FCC2CD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14F0E-E146-4444-822F-D73A070CD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B45E3-1FEC-C64C-8766-407343E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F06F9-8452-5C41-93C1-78498B09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29D39-9491-7343-9949-0453C74E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4C74-5CDE-4F4F-9494-06795392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E963-B7D8-C642-A964-7AD0278D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AA7E6-B355-024D-B4F3-A8DEB225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E74E3-C94B-B040-9BF7-162FE2FC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7127B-0908-B944-951A-0AA1472F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AFAF9-9EBC-D641-8CCD-90EC04AD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4CD7A-29F2-F248-AD3A-599C65A2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8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74B0-2BF5-3144-B71F-2C3D1645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6CAA4-A84C-AD4D-A45F-8CBAAAA1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1C7F5-188B-5E4F-B96B-C038E6DAF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CEDAD-9B99-A64D-A9DE-F667D5AD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C9464-CDFE-C147-BEE9-7AD24EF8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9C167-EEDB-C54E-852C-79BA3DBB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CEEB-BEC5-B446-B6EC-97266D10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40A78-7F29-FB42-A07E-4CDB2C825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130BD-CCB3-7A49-8943-F34A935B1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6DEB9-89B6-5A4C-933B-93EC1061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B32D0-55AF-5E4E-94CC-045A7C3F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48340-73CA-4A46-AB78-CE370970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73B29-C8A3-1841-B0C3-CB235796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391F3-E78C-B343-917F-AF72A0623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9B1BE-7208-D543-AA24-17F4CA51C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3043-7577-1F4A-86F2-D9B29D709004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84841-0D3E-5A45-92B5-61644A6F2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1C17-6B94-BE41-B4D5-C1AD2543A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9A0B9-0DB1-F144-88A0-B123C3166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4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CCC1F-2CB5-BF45-8958-0D53CF50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27" y="1169892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ACADEMIC WRITING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6F0D-839F-654A-81B5-D696C60D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714" y="3872459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WEEK 1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NORLIDA ARIFFIN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76232207-F79D-4A76-AD7E-F23BB1E05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0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1B0861-C92A-9641-BDBD-57DFC3875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257" y="294261"/>
            <a:ext cx="7449486" cy="6269478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C0D00B6-EF32-1849-9610-7E22F2A2E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B06FFC-C7AD-B44B-8CD2-684EC583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0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75DE167-E09D-7143-9362-EEF9FD8B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2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B9007A-6691-6249-9B95-8AC77474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1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6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02E8398-FD53-F74F-9685-BF0EBF30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445" y="0"/>
            <a:ext cx="527274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7C3356-1087-4842-9B76-2428D86A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4" y="0"/>
            <a:ext cx="5272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4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AA5B95-EDBD-AB4B-B940-FF30B4C9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537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2E08656-544D-0F42-B9F5-A8FACD45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-14287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7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A31BDDA-376B-1145-AC29-4B048FAB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D6DF2C9-2752-9E47-B107-85E7C00B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59180-9C12-9143-9777-9E92012F3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2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2B12-10E4-4C48-AE56-499F0629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95" y="722376"/>
            <a:ext cx="5129972" cy="128882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Describing experiences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F477-30F1-E34B-A068-76F8CDD9C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052" y="2478581"/>
            <a:ext cx="4965859" cy="3347748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Give one word/ words that can describe these objects/ situations: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dirty="0"/>
              <a:t>Your </a:t>
            </a:r>
            <a:r>
              <a:rPr lang="en-US" dirty="0" err="1"/>
              <a:t>favourite</a:t>
            </a:r>
            <a:r>
              <a:rPr lang="en-US" dirty="0"/>
              <a:t> food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dirty="0"/>
              <a:t>A sunny day at the beach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dirty="0"/>
              <a:t>The last movie that you saw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dirty="0"/>
              <a:t>Someone you love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dirty="0"/>
              <a:t>Going for an interview</a:t>
            </a:r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dirty="0"/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dirty="0"/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5C6F8FEB-AC7F-D146-9AF9-8D73CEC26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94" y="1231027"/>
            <a:ext cx="4395946" cy="439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67399-5048-0C48-B231-3A2D9E7E68A1}"/>
              </a:ext>
            </a:extLst>
          </p:cNvPr>
          <p:cNvSpPr txBox="1"/>
          <p:nvPr/>
        </p:nvSpPr>
        <p:spPr>
          <a:xfrm>
            <a:off x="5023262" y="6555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cept Maps – Learning Center">
            <a:extLst>
              <a:ext uri="{FF2B5EF4-FFF2-40B4-BE49-F238E27FC236}">
                <a16:creationId xmlns:a16="http://schemas.microsoft.com/office/drawing/2014/main" id="{66BFE552-33A7-D74E-B0D7-74FE3A7998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9683" y="578113"/>
            <a:ext cx="5072634" cy="570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52EB9-7BEF-C745-9715-0B8A4682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Class activity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54DE-26A9-344A-B489-241B8223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671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groups, discuss your topic and come out with a mind map for it. Your mind map should include 3 main points and each point must have short explanation and examples.</a:t>
            </a:r>
          </a:p>
          <a:p>
            <a:pPr marL="0" indent="0">
              <a:buNone/>
            </a:pPr>
            <a:r>
              <a:rPr lang="en-US" sz="2200" dirty="0"/>
              <a:t>One representative will be chosen randomly from each group to present their mind map.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1) </a:t>
            </a:r>
            <a:r>
              <a:rPr lang="en-MY" sz="2200" dirty="0"/>
              <a:t>In what ways homework contributes to student performance?</a:t>
            </a:r>
          </a:p>
          <a:p>
            <a:pPr marL="0" indent="0">
              <a:buNone/>
            </a:pPr>
            <a:r>
              <a:rPr lang="en-US" sz="2200" dirty="0"/>
              <a:t>2) </a:t>
            </a:r>
            <a:r>
              <a:rPr lang="en-MY" sz="2200" dirty="0"/>
              <a:t>Describe a favourite book or movie where the main character has to decide something difficult. What did you think about their choice?</a:t>
            </a:r>
          </a:p>
          <a:p>
            <a:pPr marL="0" indent="0">
              <a:buNone/>
            </a:pPr>
            <a:r>
              <a:rPr lang="en-MY" sz="2200" dirty="0"/>
              <a:t>3) What are your life goals?</a:t>
            </a:r>
          </a:p>
          <a:p>
            <a:pPr marL="0" indent="0">
              <a:buNone/>
            </a:pPr>
            <a:r>
              <a:rPr lang="en-MY" sz="2200" dirty="0"/>
              <a:t>4) How I get motivated.</a:t>
            </a:r>
          </a:p>
          <a:p>
            <a:pPr marL="0" indent="0">
              <a:buNone/>
            </a:pPr>
            <a:r>
              <a:rPr lang="en-MY" sz="2200" dirty="0"/>
              <a:t>5) The ideal modern teacher.</a:t>
            </a:r>
          </a:p>
          <a:p>
            <a:pPr marL="0" indent="0">
              <a:buNone/>
            </a:pPr>
            <a:endParaRPr lang="en-MY" sz="2200" dirty="0"/>
          </a:p>
          <a:p>
            <a:pPr marL="0" indent="0">
              <a:buNone/>
            </a:pPr>
            <a:endParaRPr lang="en-MY" sz="2200" dirty="0"/>
          </a:p>
          <a:p>
            <a:pPr marL="0" indent="0">
              <a:buNone/>
            </a:pPr>
            <a:endParaRPr lang="en-MY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052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4D4BA-3C49-F14B-8C13-643BD36C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DC3045DC-9326-441B-BAEA-E963339D0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AE32-2D2B-F34C-885B-1A4C83AE20AC}"/>
              </a:ext>
            </a:extLst>
          </p:cNvPr>
          <p:cNvSpPr txBox="1"/>
          <p:nvPr/>
        </p:nvSpPr>
        <p:spPr>
          <a:xfrm>
            <a:off x="5729288" y="57007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4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5668B-887B-6949-910A-BDBEF89E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INTRODUCTION TO ACADEMIC WRITING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08D4-5A2A-6547-8AAC-C502A4C2E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Y" dirty="0"/>
              <a:t>Academic writing is writing which communicates ideas, information and research to the wider academic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7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A1D41-7555-AB40-8FB6-86649BE7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82" y="605234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The Writing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FAE6B-9484-4498-89BE-FAAA6D648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395639"/>
              </p:ext>
            </p:extLst>
          </p:nvPr>
        </p:nvGraphicFramePr>
        <p:xfrm>
          <a:off x="5294793" y="720614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1B7723-27FB-9D41-A653-7DE8C2D39C5A}"/>
              </a:ext>
            </a:extLst>
          </p:cNvPr>
          <p:cNvSpPr txBox="1"/>
          <p:nvPr/>
        </p:nvSpPr>
        <p:spPr>
          <a:xfrm>
            <a:off x="5287383" y="212783"/>
            <a:ext cx="626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“A complex process with a number of operations going on simultaneously”</a:t>
            </a:r>
          </a:p>
          <a:p>
            <a:pPr algn="ctr"/>
            <a:r>
              <a:rPr lang="en-US" sz="2000" dirty="0"/>
              <a:t>(Hedge, 1998)</a:t>
            </a:r>
          </a:p>
        </p:txBody>
      </p:sp>
      <p:pic>
        <p:nvPicPr>
          <p:cNvPr id="6150" name="Picture 6" descr="Transparent Jackie Chan Meme Png - Jackie Chan, Png Download , Transparent  Png Image - PNGitem">
            <a:extLst>
              <a:ext uri="{FF2B5EF4-FFF2-40B4-BE49-F238E27FC236}">
                <a16:creationId xmlns:a16="http://schemas.microsoft.com/office/drawing/2014/main" id="{CBC3066F-CD9B-8F4B-BC51-BA6DE3A3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3" y="4448117"/>
            <a:ext cx="4007274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1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A6FD5-E5DD-2A4B-8CC9-935AAE0A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Pre-Writing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9D1CE-3B7C-2542-98BD-4833BD84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MY" dirty="0">
                <a:solidFill>
                  <a:srgbClr val="FFFFFF"/>
                </a:solidFill>
              </a:rPr>
              <a:t>Make sure you understand your assignment</a:t>
            </a:r>
            <a:br>
              <a:rPr lang="en-MY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42F8-6B7B-1241-8D29-5D26D4A7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MY" dirty="0"/>
              <a:t>Start by choosing a topic (if not given).</a:t>
            </a:r>
          </a:p>
          <a:p>
            <a:r>
              <a:rPr lang="en-MY" dirty="0"/>
              <a:t>Narrow your topic.</a:t>
            </a:r>
          </a:p>
          <a:p>
            <a:r>
              <a:rPr lang="en-MY" dirty="0"/>
              <a:t>Draft a main claim or thesis statement.</a:t>
            </a:r>
          </a:p>
          <a:p>
            <a:r>
              <a:rPr lang="en-MY" dirty="0"/>
              <a:t>Do the research to find more information.</a:t>
            </a:r>
          </a:p>
          <a:p>
            <a:pPr marL="0" indent="0">
              <a:buNone/>
            </a:pPr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8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4299-8198-6543-A308-2CCD0B03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66"/>
            <a:ext cx="10515600" cy="1325563"/>
          </a:xfrm>
        </p:spPr>
        <p:txBody>
          <a:bodyPr/>
          <a:lstStyle/>
          <a:p>
            <a:r>
              <a:rPr lang="en-US" dirty="0"/>
              <a:t>Before you start writing,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F5659C25-50EC-464B-AC48-DDFBAACF7B32}"/>
              </a:ext>
            </a:extLst>
          </p:cNvPr>
          <p:cNvSpPr/>
          <p:nvPr/>
        </p:nvSpPr>
        <p:spPr>
          <a:xfrm>
            <a:off x="3962400" y="2177085"/>
            <a:ext cx="4267200" cy="358345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E0B27-CD46-FF4F-B5F3-3DE12739BCB4}"/>
              </a:ext>
            </a:extLst>
          </p:cNvPr>
          <p:cNvSpPr txBox="1"/>
          <p:nvPr/>
        </p:nvSpPr>
        <p:spPr>
          <a:xfrm>
            <a:off x="2477530" y="5733535"/>
            <a:ext cx="139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256EB-E86C-0C47-A13C-6AC994562E4E}"/>
              </a:ext>
            </a:extLst>
          </p:cNvPr>
          <p:cNvSpPr txBox="1"/>
          <p:nvPr/>
        </p:nvSpPr>
        <p:spPr>
          <a:xfrm>
            <a:off x="5638799" y="1789957"/>
            <a:ext cx="139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F00C6-E8E1-174B-A5E9-BAD94331AE5C}"/>
              </a:ext>
            </a:extLst>
          </p:cNvPr>
          <p:cNvSpPr txBox="1"/>
          <p:nvPr/>
        </p:nvSpPr>
        <p:spPr>
          <a:xfrm>
            <a:off x="8406714" y="5733535"/>
            <a:ext cx="139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05FDA-8BB3-B642-8A14-188541133174}"/>
              </a:ext>
            </a:extLst>
          </p:cNvPr>
          <p:cNvSpPr txBox="1"/>
          <p:nvPr/>
        </p:nvSpPr>
        <p:spPr>
          <a:xfrm>
            <a:off x="6886575" y="1235959"/>
            <a:ext cx="3743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knowledge do you have about the subject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is it important to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did you select this particular topic?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509CC-D007-2B40-B2DF-2D20C9732795}"/>
              </a:ext>
            </a:extLst>
          </p:cNvPr>
          <p:cNvSpPr txBox="1"/>
          <p:nvPr/>
        </p:nvSpPr>
        <p:spPr>
          <a:xfrm>
            <a:off x="5149" y="4256207"/>
            <a:ext cx="3968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directly affected by the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audiences are constrained by certain elements: language, education level demanded by vocabulary, examples of 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D16AB-1CC6-D846-899C-06033E3FA422}"/>
              </a:ext>
            </a:extLst>
          </p:cNvPr>
          <p:cNvSpPr txBox="1"/>
          <p:nvPr/>
        </p:nvSpPr>
        <p:spPr>
          <a:xfrm>
            <a:off x="8406714" y="4646027"/>
            <a:ext cx="3968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reason for writing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because it is an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1F6B2ED-DC1B-524B-97B6-82B7D7458F91}"/>
              </a:ext>
            </a:extLst>
          </p:cNvPr>
          <p:cNvSpPr/>
          <p:nvPr/>
        </p:nvSpPr>
        <p:spPr>
          <a:xfrm>
            <a:off x="5354015" y="1402829"/>
            <a:ext cx="1483970" cy="38712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47E4BF-AC80-EB40-B446-95814B921CD6}"/>
              </a:ext>
            </a:extLst>
          </p:cNvPr>
          <p:cNvSpPr/>
          <p:nvPr/>
        </p:nvSpPr>
        <p:spPr>
          <a:xfrm>
            <a:off x="2388973" y="6102867"/>
            <a:ext cx="1483970" cy="38712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204F715-489F-524F-B9CC-A636E1598B03}"/>
              </a:ext>
            </a:extLst>
          </p:cNvPr>
          <p:cNvSpPr/>
          <p:nvPr/>
        </p:nvSpPr>
        <p:spPr>
          <a:xfrm>
            <a:off x="7904720" y="6102867"/>
            <a:ext cx="2400300" cy="38712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get a good grade</a:t>
            </a:r>
          </a:p>
        </p:txBody>
      </p:sp>
    </p:spTree>
    <p:extLst>
      <p:ext uri="{BB962C8B-B14F-4D97-AF65-F5344CB8AC3E}">
        <p14:creationId xmlns:p14="http://schemas.microsoft.com/office/powerpoint/2010/main" val="4706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F0D0D-0D0B-7C48-A09E-DFF3E728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MY">
                <a:solidFill>
                  <a:srgbClr val="FFFFFF"/>
                </a:solidFill>
              </a:rPr>
              <a:t>Consider who is your audience (readers)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86DFED3-ECA3-CD40-9831-7663997A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88347"/>
            <a:ext cx="6906491" cy="6081305"/>
          </a:xfrm>
        </p:spPr>
        <p:txBody>
          <a:bodyPr anchor="ctr">
            <a:normAutofit/>
          </a:bodyPr>
          <a:lstStyle/>
          <a:p>
            <a:pPr lvl="1"/>
            <a:r>
              <a:rPr lang="en-MY" dirty="0"/>
              <a:t>Levels of Formality: writing in a style that your audience expects and that fits your purpose is key to successful writing.</a:t>
            </a:r>
          </a:p>
          <a:p>
            <a:pPr lvl="1"/>
            <a:r>
              <a:rPr lang="en-MY" dirty="0"/>
              <a:t>In-Group Jargon: Jargon refers to specialized language used by groups of like-minded individuals. Only use in-group jargon when you are writing for members of that group. You should never use jargon for a general audience without first explaining it.</a:t>
            </a:r>
          </a:p>
          <a:p>
            <a:pPr lvl="1"/>
            <a:r>
              <a:rPr lang="en-MY" dirty="0"/>
              <a:t>Slang and idiomatic expressions: Avoid using slang (dope, fire, squad) or idiomatic expressions (piece of cake, under the weather) in general academic writing.</a:t>
            </a:r>
          </a:p>
          <a:p>
            <a:pPr lvl="1"/>
            <a:r>
              <a:rPr lang="en-MY" dirty="0"/>
              <a:t>Biased language: Avoid using any biased language including language with a racial, ethnic, group, or gender bias or language that is stereotypical.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2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CF11-6103-4243-946F-9ADF4D82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6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Formal vs Informal writing</a:t>
            </a:r>
          </a:p>
        </p:txBody>
      </p:sp>
      <p:pic>
        <p:nvPicPr>
          <p:cNvPr id="4" name="Formal vs Informal Writing Whats the Difference and When to Use Them.mp4" descr="Formal vs Informal Writing Whats the Difference and When to Use Them.mp4">
            <a:hlinkClick r:id="" action="ppaction://media"/>
            <a:extLst>
              <a:ext uri="{FF2B5EF4-FFF2-40B4-BE49-F238E27FC236}">
                <a16:creationId xmlns:a16="http://schemas.microsoft.com/office/drawing/2014/main" id="{80560509-5DB9-DA40-B175-E6414B1940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31" y="1017661"/>
            <a:ext cx="9963150" cy="5604145"/>
          </a:xfrm>
        </p:spPr>
      </p:pic>
    </p:spTree>
    <p:extLst>
      <p:ext uri="{BB962C8B-B14F-4D97-AF65-F5344CB8AC3E}">
        <p14:creationId xmlns:p14="http://schemas.microsoft.com/office/powerpoint/2010/main" val="16095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8431E-CEF2-FB48-A93E-112C4959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Pre-writing strategies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5C078B8-612F-407E-A0D8-9DAD4F114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99238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49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601</Words>
  <Application>Microsoft Macintosh PowerPoint</Application>
  <PresentationFormat>Widescreen</PresentationFormat>
  <Paragraphs>69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ACADEMIC WRITING </vt:lpstr>
      <vt:lpstr>INTRODUCTION TO ACADEMIC WRITING</vt:lpstr>
      <vt:lpstr>The Writing Process</vt:lpstr>
      <vt:lpstr>Stage 1: Pre-Writing</vt:lpstr>
      <vt:lpstr>Make sure you understand your assignment </vt:lpstr>
      <vt:lpstr>Before you start writing,</vt:lpstr>
      <vt:lpstr>Consider who is your audience (readers)</vt:lpstr>
      <vt:lpstr>Formal vs Informal writing</vt:lpstr>
      <vt:lpstr>Pre-writing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Describing experiences </vt:lpstr>
      <vt:lpstr>PowerPoint Presentation</vt:lpstr>
      <vt:lpstr>Class activity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NORLIDA ARIFFIN</dc:creator>
  <cp:lastModifiedBy>NORLIDA ARIFFIN</cp:lastModifiedBy>
  <cp:revision>8</cp:revision>
  <dcterms:created xsi:type="dcterms:W3CDTF">2022-03-06T05:14:48Z</dcterms:created>
  <dcterms:modified xsi:type="dcterms:W3CDTF">2022-03-24T15:22:05Z</dcterms:modified>
</cp:coreProperties>
</file>